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59" r:id="rId7"/>
    <p:sldId id="260" r:id="rId8"/>
    <p:sldId id="261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EB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9FDFD5-AE7D-6D28-A019-33A4372428AC}" v="1516" dt="2021-05-28T09:52:57.350"/>
    <p1510:client id="{269D2C41-9442-B4C1-B4CC-C96F19CD59C7}" v="4015" dt="2021-05-28T19:46:32.412"/>
    <p1510:client id="{26ABEBFE-7400-13C7-80F3-6538BE160EB9}" v="1" dt="2021-05-29T05:12:09.755"/>
    <p1510:client id="{6001C022-308C-0EF7-CE53-75F38DCE88C6}" v="403" dt="2021-05-29T04:34:28.745"/>
    <p1510:client id="{CAAFC3E0-4790-4C09-89DC-9D9848E334A0}" v="4321" dt="2021-05-28T07:39:25.3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eeth Devangam Ravulachervu" userId="S::haneeth19531@mechyd.ac.in::cbd4613c-4f7f-4953-a82a-69564c81f8f4" providerId="AD" clId="Web-{009FDFD5-AE7D-6D28-A019-33A4372428AC}"/>
    <pc:docChg chg="addSld modSld">
      <pc:chgData name="Haneeth Devangam Ravulachervu" userId="S::haneeth19531@mechyd.ac.in::cbd4613c-4f7f-4953-a82a-69564c81f8f4" providerId="AD" clId="Web-{009FDFD5-AE7D-6D28-A019-33A4372428AC}" dt="2021-05-28T09:52:57.350" v="813"/>
      <pc:docMkLst>
        <pc:docMk/>
      </pc:docMkLst>
      <pc:sldChg chg="modSp">
        <pc:chgData name="Haneeth Devangam Ravulachervu" userId="S::haneeth19531@mechyd.ac.in::cbd4613c-4f7f-4953-a82a-69564c81f8f4" providerId="AD" clId="Web-{009FDFD5-AE7D-6D28-A019-33A4372428AC}" dt="2021-05-28T09:19:47.761" v="132" actId="20577"/>
        <pc:sldMkLst>
          <pc:docMk/>
          <pc:sldMk cId="3475400650" sldId="257"/>
        </pc:sldMkLst>
        <pc:spChg chg="mod">
          <ac:chgData name="Haneeth Devangam Ravulachervu" userId="S::haneeth19531@mechyd.ac.in::cbd4613c-4f7f-4953-a82a-69564c81f8f4" providerId="AD" clId="Web-{009FDFD5-AE7D-6D28-A019-33A4372428AC}" dt="2021-05-28T09:19:39.917" v="129" actId="20577"/>
          <ac:spMkLst>
            <pc:docMk/>
            <pc:sldMk cId="3475400650" sldId="257"/>
            <ac:spMk id="2" creationId="{BC68CF56-5C09-4B04-AE92-0553D8F51849}"/>
          </ac:spMkLst>
        </pc:spChg>
        <pc:spChg chg="mod">
          <ac:chgData name="Haneeth Devangam Ravulachervu" userId="S::haneeth19531@mechyd.ac.in::cbd4613c-4f7f-4953-a82a-69564c81f8f4" providerId="AD" clId="Web-{009FDFD5-AE7D-6D28-A019-33A4372428AC}" dt="2021-05-28T09:19:44.714" v="131" actId="20577"/>
          <ac:spMkLst>
            <pc:docMk/>
            <pc:sldMk cId="3475400650" sldId="257"/>
            <ac:spMk id="8" creationId="{9F0AFBEF-E447-4A4C-840A-770EFB41A639}"/>
          </ac:spMkLst>
        </pc:spChg>
        <pc:spChg chg="mod">
          <ac:chgData name="Haneeth Devangam Ravulachervu" userId="S::haneeth19531@mechyd.ac.in::cbd4613c-4f7f-4953-a82a-69564c81f8f4" providerId="AD" clId="Web-{009FDFD5-AE7D-6D28-A019-33A4372428AC}" dt="2021-05-28T09:19:47.761" v="132" actId="20577"/>
          <ac:spMkLst>
            <pc:docMk/>
            <pc:sldMk cId="3475400650" sldId="257"/>
            <ac:spMk id="15" creationId="{5928BA97-EC33-4887-A018-6D857CC55B5F}"/>
          </ac:spMkLst>
        </pc:spChg>
      </pc:sldChg>
      <pc:sldChg chg="addSp delSp modSp mod setBg addAnim delAnim modAnim">
        <pc:chgData name="Haneeth Devangam Ravulachervu" userId="S::haneeth19531@mechyd.ac.in::cbd4613c-4f7f-4953-a82a-69564c81f8f4" providerId="AD" clId="Web-{009FDFD5-AE7D-6D28-A019-33A4372428AC}" dt="2021-05-28T09:41:51.779" v="657" actId="20577"/>
        <pc:sldMkLst>
          <pc:docMk/>
          <pc:sldMk cId="2219961130" sldId="258"/>
        </pc:sldMkLst>
        <pc:spChg chg="add del mod">
          <ac:chgData name="Haneeth Devangam Ravulachervu" userId="S::haneeth19531@mechyd.ac.in::cbd4613c-4f7f-4953-a82a-69564c81f8f4" providerId="AD" clId="Web-{009FDFD5-AE7D-6D28-A019-33A4372428AC}" dt="2021-05-28T09:01:59.741" v="63"/>
          <ac:spMkLst>
            <pc:docMk/>
            <pc:sldMk cId="2219961130" sldId="258"/>
            <ac:spMk id="6" creationId="{88A46141-4948-421F-9469-918B2604FD21}"/>
          </ac:spMkLst>
        </pc:spChg>
        <pc:spChg chg="add del mod">
          <ac:chgData name="Haneeth Devangam Ravulachervu" userId="S::haneeth19531@mechyd.ac.in::cbd4613c-4f7f-4953-a82a-69564c81f8f4" providerId="AD" clId="Web-{009FDFD5-AE7D-6D28-A019-33A4372428AC}" dt="2021-05-28T08:59:09.055" v="51"/>
          <ac:spMkLst>
            <pc:docMk/>
            <pc:sldMk cId="2219961130" sldId="258"/>
            <ac:spMk id="7" creationId="{701F2CD2-AF6B-4D8E-9ED9-301E252086FC}"/>
          </ac:spMkLst>
        </pc:spChg>
        <pc:spChg chg="add del mod">
          <ac:chgData name="Haneeth Devangam Ravulachervu" userId="S::haneeth19531@mechyd.ac.in::cbd4613c-4f7f-4953-a82a-69564c81f8f4" providerId="AD" clId="Web-{009FDFD5-AE7D-6D28-A019-33A4372428AC}" dt="2021-05-28T09:01:55.788" v="62"/>
          <ac:spMkLst>
            <pc:docMk/>
            <pc:sldMk cId="2219961130" sldId="258"/>
            <ac:spMk id="8" creationId="{79207D74-DCBE-4798-9A85-67D247050EF5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37:23.672" v="534" actId="1076"/>
          <ac:spMkLst>
            <pc:docMk/>
            <pc:sldMk cId="2219961130" sldId="258"/>
            <ac:spMk id="9" creationId="{95B639F3-F2D2-48DC-B1E4-C8F91111D321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37:11.328" v="531" actId="1076"/>
          <ac:spMkLst>
            <pc:docMk/>
            <pc:sldMk cId="2219961130" sldId="258"/>
            <ac:spMk id="10" creationId="{CA909219-2F58-42C0-81EB-E3CC6C71222C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37:15.610" v="532" actId="1076"/>
          <ac:spMkLst>
            <pc:docMk/>
            <pc:sldMk cId="2219961130" sldId="258"/>
            <ac:spMk id="11" creationId="{14B2429D-B359-4F68-A92F-ABF0277AC87D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41:51.779" v="657" actId="20577"/>
          <ac:spMkLst>
            <pc:docMk/>
            <pc:sldMk cId="2219961130" sldId="258"/>
            <ac:spMk id="12" creationId="{C6E2BA54-9867-4E81-A21A-39A9C1F704B6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38:24.609" v="580" actId="20577"/>
          <ac:spMkLst>
            <pc:docMk/>
            <pc:sldMk cId="2219961130" sldId="258"/>
            <ac:spMk id="13" creationId="{F4B5D8C3-6354-4404-AA3E-0CA4A0A27E34}"/>
          </ac:spMkLst>
        </pc:spChg>
        <pc:cxnChg chg="add del">
          <ac:chgData name="Haneeth Devangam Ravulachervu" userId="S::haneeth19531@mechyd.ac.in::cbd4613c-4f7f-4953-a82a-69564c81f8f4" providerId="AD" clId="Web-{009FDFD5-AE7D-6D28-A019-33A4372428AC}" dt="2021-05-28T08:50:04.092" v="3"/>
          <ac:cxnSpMkLst>
            <pc:docMk/>
            <pc:sldMk cId="2219961130" sldId="258"/>
            <ac:cxnSpMk id="2" creationId="{9840846E-DFDC-41A5-804B-6CC402C46FC9}"/>
          </ac:cxnSpMkLst>
        </pc:cxnChg>
        <pc:cxnChg chg="add del mod">
          <ac:chgData name="Haneeth Devangam Ravulachervu" userId="S::haneeth19531@mechyd.ac.in::cbd4613c-4f7f-4953-a82a-69564c81f8f4" providerId="AD" clId="Web-{009FDFD5-AE7D-6D28-A019-33A4372428AC}" dt="2021-05-28T08:50:43.029" v="8"/>
          <ac:cxnSpMkLst>
            <pc:docMk/>
            <pc:sldMk cId="2219961130" sldId="258"/>
            <ac:cxnSpMk id="3" creationId="{3EA86225-F203-486F-9820-D387D3B24DC7}"/>
          </ac:cxnSpMkLst>
        </pc:cxnChg>
        <pc:cxnChg chg="add del">
          <ac:chgData name="Haneeth Devangam Ravulachervu" userId="S::haneeth19531@mechyd.ac.in::cbd4613c-4f7f-4953-a82a-69564c81f8f4" providerId="AD" clId="Web-{009FDFD5-AE7D-6D28-A019-33A4372428AC}" dt="2021-05-28T08:50:52.248" v="10"/>
          <ac:cxnSpMkLst>
            <pc:docMk/>
            <pc:sldMk cId="2219961130" sldId="258"/>
            <ac:cxnSpMk id="4" creationId="{82330D69-B080-46FD-823B-EEB22DCD8BE7}"/>
          </ac:cxnSpMkLst>
        </pc:cxnChg>
        <pc:cxnChg chg="add del mod">
          <ac:chgData name="Haneeth Devangam Ravulachervu" userId="S::haneeth19531@mechyd.ac.in::cbd4613c-4f7f-4953-a82a-69564c81f8f4" providerId="AD" clId="Web-{009FDFD5-AE7D-6D28-A019-33A4372428AC}" dt="2021-05-28T09:02:04.569" v="64"/>
          <ac:cxnSpMkLst>
            <pc:docMk/>
            <pc:sldMk cId="2219961130" sldId="258"/>
            <ac:cxnSpMk id="5" creationId="{06D362F9-18C2-4F5A-9916-5158F9283A77}"/>
          </ac:cxnSpMkLst>
        </pc:cxnChg>
      </pc:sldChg>
      <pc:sldChg chg="addSp delSp modSp new mod setBg addAnim modAnim">
        <pc:chgData name="Haneeth Devangam Ravulachervu" userId="S::haneeth19531@mechyd.ac.in::cbd4613c-4f7f-4953-a82a-69564c81f8f4" providerId="AD" clId="Web-{009FDFD5-AE7D-6D28-A019-33A4372428AC}" dt="2021-05-28T09:42:12.700" v="679" actId="20577"/>
        <pc:sldMkLst>
          <pc:docMk/>
          <pc:sldMk cId="2161605210" sldId="262"/>
        </pc:sldMkLst>
        <pc:spChg chg="add del mod">
          <ac:chgData name="Haneeth Devangam Ravulachervu" userId="S::haneeth19531@mechyd.ac.in::cbd4613c-4f7f-4953-a82a-69564c81f8f4" providerId="AD" clId="Web-{009FDFD5-AE7D-6D28-A019-33A4372428AC}" dt="2021-05-28T09:39:16.858" v="584" actId="20577"/>
          <ac:spMkLst>
            <pc:docMk/>
            <pc:sldMk cId="2161605210" sldId="262"/>
            <ac:spMk id="2" creationId="{5D88B35D-CAA0-4474-8182-2A9B872617BA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34:31.939" v="483" actId="20577"/>
          <ac:spMkLst>
            <pc:docMk/>
            <pc:sldMk cId="2161605210" sldId="262"/>
            <ac:spMk id="3" creationId="{AC019B90-1F99-4DB9-AE60-49F652537207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34:33.955" v="484" actId="20577"/>
          <ac:spMkLst>
            <pc:docMk/>
            <pc:sldMk cId="2161605210" sldId="262"/>
            <ac:spMk id="4" creationId="{D799B8FB-0711-4828-9D5B-DC672C5EA767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42:12.700" v="679" actId="20577"/>
          <ac:spMkLst>
            <pc:docMk/>
            <pc:sldMk cId="2161605210" sldId="262"/>
            <ac:spMk id="5" creationId="{C00A9C64-589F-4499-8296-B572FD91B088}"/>
          </ac:spMkLst>
        </pc:spChg>
      </pc:sldChg>
      <pc:sldChg chg="addSp delSp modSp new mod setBg addAnim modAnim">
        <pc:chgData name="Haneeth Devangam Ravulachervu" userId="S::haneeth19531@mechyd.ac.in::cbd4613c-4f7f-4953-a82a-69564c81f8f4" providerId="AD" clId="Web-{009FDFD5-AE7D-6D28-A019-33A4372428AC}" dt="2021-05-28T09:47:06.713" v="812" actId="20577"/>
        <pc:sldMkLst>
          <pc:docMk/>
          <pc:sldMk cId="2438883751" sldId="263"/>
        </pc:sldMkLst>
        <pc:spChg chg="add del mod">
          <ac:chgData name="Haneeth Devangam Ravulachervu" userId="S::haneeth19531@mechyd.ac.in::cbd4613c-4f7f-4953-a82a-69564c81f8f4" providerId="AD" clId="Web-{009FDFD5-AE7D-6D28-A019-33A4372428AC}" dt="2021-05-28T09:35:49.689" v="495"/>
          <ac:spMkLst>
            <pc:docMk/>
            <pc:sldMk cId="2438883751" sldId="263"/>
            <ac:spMk id="2" creationId="{DEEBAF44-7DE8-4853-8E50-C939C979EA48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47:06.713" v="812" actId="20577"/>
          <ac:spMkLst>
            <pc:docMk/>
            <pc:sldMk cId="2438883751" sldId="263"/>
            <ac:spMk id="3" creationId="{652BC43C-D51B-4BAE-AC5C-022A13392EAC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46:59.228" v="806" actId="20577"/>
          <ac:spMkLst>
            <pc:docMk/>
            <pc:sldMk cId="2438883751" sldId="263"/>
            <ac:spMk id="4" creationId="{D62E4201-18C2-457E-BD0E-83D0E389F2DF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46:54.916" v="804" actId="20577"/>
          <ac:spMkLst>
            <pc:docMk/>
            <pc:sldMk cId="2438883751" sldId="263"/>
            <ac:spMk id="5" creationId="{117F7DE6-536E-480B-9325-7A708D133B79}"/>
          </ac:spMkLst>
        </pc:spChg>
        <pc:spChg chg="add del">
          <ac:chgData name="Haneeth Devangam Ravulachervu" userId="S::haneeth19531@mechyd.ac.in::cbd4613c-4f7f-4953-a82a-69564c81f8f4" providerId="AD" clId="Web-{009FDFD5-AE7D-6D28-A019-33A4372428AC}" dt="2021-05-28T09:42:46.575" v="683"/>
          <ac:spMkLst>
            <pc:docMk/>
            <pc:sldMk cId="2438883751" sldId="263"/>
            <ac:spMk id="6" creationId="{653F0221-89AD-41F1-A133-4691BD485ABC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47:01.588" v="808" actId="20577"/>
          <ac:spMkLst>
            <pc:docMk/>
            <pc:sldMk cId="2438883751" sldId="263"/>
            <ac:spMk id="7" creationId="{6A816523-A518-4835-96FA-C2477A30BAA8}"/>
          </ac:spMkLst>
        </pc:spChg>
        <pc:spChg chg="add mod">
          <ac:chgData name="Haneeth Devangam Ravulachervu" userId="S::haneeth19531@mechyd.ac.in::cbd4613c-4f7f-4953-a82a-69564c81f8f4" providerId="AD" clId="Web-{009FDFD5-AE7D-6D28-A019-33A4372428AC}" dt="2021-05-28T09:47:03.978" v="810" actId="20577"/>
          <ac:spMkLst>
            <pc:docMk/>
            <pc:sldMk cId="2438883751" sldId="263"/>
            <ac:spMk id="8" creationId="{318A1489-1944-4DE6-B324-495DF4F29988}"/>
          </ac:spMkLst>
        </pc:spChg>
      </pc:sldChg>
      <pc:sldChg chg="new">
        <pc:chgData name="Haneeth Devangam Ravulachervu" userId="S::haneeth19531@mechyd.ac.in::cbd4613c-4f7f-4953-a82a-69564c81f8f4" providerId="AD" clId="Web-{009FDFD5-AE7D-6D28-A019-33A4372428AC}" dt="2021-05-28T09:52:57.350" v="813"/>
        <pc:sldMkLst>
          <pc:docMk/>
          <pc:sldMk cId="4041671344" sldId="264"/>
        </pc:sldMkLst>
      </pc:sldChg>
    </pc:docChg>
  </pc:docChgLst>
  <pc:docChgLst>
    <pc:chgData name="Haneeth Devangam Ravulachervu" userId="S::haneeth19531@mechyd.ac.in::cbd4613c-4f7f-4953-a82a-69564c81f8f4" providerId="AD" clId="Web-{6001C022-308C-0EF7-CE53-75F38DCE88C6}"/>
    <pc:docChg chg="addSld modSld">
      <pc:chgData name="Haneeth Devangam Ravulachervu" userId="S::haneeth19531@mechyd.ac.in::cbd4613c-4f7f-4953-a82a-69564c81f8f4" providerId="AD" clId="Web-{6001C022-308C-0EF7-CE53-75F38DCE88C6}" dt="2021-05-29T04:34:28.745" v="241"/>
      <pc:docMkLst>
        <pc:docMk/>
      </pc:docMkLst>
      <pc:sldChg chg="modSp">
        <pc:chgData name="Haneeth Devangam Ravulachervu" userId="S::haneeth19531@mechyd.ac.in::cbd4613c-4f7f-4953-a82a-69564c81f8f4" providerId="AD" clId="Web-{6001C022-308C-0EF7-CE53-75F38DCE88C6}" dt="2021-05-29T03:52:32.799" v="32" actId="20577"/>
        <pc:sldMkLst>
          <pc:docMk/>
          <pc:sldMk cId="2161605210" sldId="262"/>
        </pc:sldMkLst>
        <pc:spChg chg="mod">
          <ac:chgData name="Haneeth Devangam Ravulachervu" userId="S::haneeth19531@mechyd.ac.in::cbd4613c-4f7f-4953-a82a-69564c81f8f4" providerId="AD" clId="Web-{6001C022-308C-0EF7-CE53-75F38DCE88C6}" dt="2021-05-29T03:52:32.799" v="32" actId="20577"/>
          <ac:spMkLst>
            <pc:docMk/>
            <pc:sldMk cId="2161605210" sldId="262"/>
            <ac:spMk id="3" creationId="{AC019B90-1F99-4DB9-AE60-49F652537207}"/>
          </ac:spMkLst>
        </pc:spChg>
      </pc:sldChg>
      <pc:sldChg chg="delSp delAnim">
        <pc:chgData name="Haneeth Devangam Ravulachervu" userId="S::haneeth19531@mechyd.ac.in::cbd4613c-4f7f-4953-a82a-69564c81f8f4" providerId="AD" clId="Web-{6001C022-308C-0EF7-CE53-75F38DCE88C6}" dt="2021-05-29T02:46:27.690" v="0"/>
        <pc:sldMkLst>
          <pc:docMk/>
          <pc:sldMk cId="2438883751" sldId="263"/>
        </pc:sldMkLst>
        <pc:spChg chg="del">
          <ac:chgData name="Haneeth Devangam Ravulachervu" userId="S::haneeth19531@mechyd.ac.in::cbd4613c-4f7f-4953-a82a-69564c81f8f4" providerId="AD" clId="Web-{6001C022-308C-0EF7-CE53-75F38DCE88C6}" dt="2021-05-29T02:46:27.690" v="0"/>
          <ac:spMkLst>
            <pc:docMk/>
            <pc:sldMk cId="2438883751" sldId="263"/>
            <ac:spMk id="7" creationId="{6A816523-A518-4835-96FA-C2477A30BAA8}"/>
          </ac:spMkLst>
        </pc:spChg>
      </pc:sldChg>
      <pc:sldChg chg="addSp modSp mod setBg addAnim modAnim">
        <pc:chgData name="Haneeth Devangam Ravulachervu" userId="S::haneeth19531@mechyd.ac.in::cbd4613c-4f7f-4953-a82a-69564c81f8f4" providerId="AD" clId="Web-{6001C022-308C-0EF7-CE53-75F38DCE88C6}" dt="2021-05-29T04:32:50.274" v="219"/>
        <pc:sldMkLst>
          <pc:docMk/>
          <pc:sldMk cId="2913595619" sldId="267"/>
        </pc:sldMkLst>
        <pc:spChg chg="add mod">
          <ac:chgData name="Haneeth Devangam Ravulachervu" userId="S::haneeth19531@mechyd.ac.in::cbd4613c-4f7f-4953-a82a-69564c81f8f4" providerId="AD" clId="Web-{6001C022-308C-0EF7-CE53-75F38DCE88C6}" dt="2021-05-29T04:32:07.117" v="203" actId="20577"/>
          <ac:spMkLst>
            <pc:docMk/>
            <pc:sldMk cId="2913595619" sldId="267"/>
            <ac:spMk id="3" creationId="{E6B81128-3644-4F77-A20A-7B02C2842136}"/>
          </ac:spMkLst>
        </pc:spChg>
        <pc:spChg chg="add mod">
          <ac:chgData name="Haneeth Devangam Ravulachervu" userId="S::haneeth19531@mechyd.ac.in::cbd4613c-4f7f-4953-a82a-69564c81f8f4" providerId="AD" clId="Web-{6001C022-308C-0EF7-CE53-75F38DCE88C6}" dt="2021-05-29T04:32:11.132" v="204" actId="20577"/>
          <ac:spMkLst>
            <pc:docMk/>
            <pc:sldMk cId="2913595619" sldId="267"/>
            <ac:spMk id="4" creationId="{321DA646-A3B2-40B3-B663-443864C70F8E}"/>
          </ac:spMkLst>
        </pc:spChg>
        <pc:spChg chg="add mod">
          <ac:chgData name="Haneeth Devangam Ravulachervu" userId="S::haneeth19531@mechyd.ac.in::cbd4613c-4f7f-4953-a82a-69564c81f8f4" providerId="AD" clId="Web-{6001C022-308C-0EF7-CE53-75F38DCE88C6}" dt="2021-05-29T04:32:14.164" v="206" actId="20577"/>
          <ac:spMkLst>
            <pc:docMk/>
            <pc:sldMk cId="2913595619" sldId="267"/>
            <ac:spMk id="5" creationId="{E97CF520-F6CA-434D-B5F8-95EEA0F52E87}"/>
          </ac:spMkLst>
        </pc:spChg>
        <pc:spChg chg="add mod">
          <ac:chgData name="Haneeth Devangam Ravulachervu" userId="S::haneeth19531@mechyd.ac.in::cbd4613c-4f7f-4953-a82a-69564c81f8f4" providerId="AD" clId="Web-{6001C022-308C-0EF7-CE53-75F38DCE88C6}" dt="2021-05-29T04:32:29.508" v="210" actId="20577"/>
          <ac:spMkLst>
            <pc:docMk/>
            <pc:sldMk cId="2913595619" sldId="267"/>
            <ac:spMk id="6" creationId="{F5BFEED7-6E28-422E-B8DE-47F3A1DABB2A}"/>
          </ac:spMkLst>
        </pc:spChg>
        <pc:picChg chg="add mod">
          <ac:chgData name="Haneeth Devangam Ravulachervu" userId="S::haneeth19531@mechyd.ac.in::cbd4613c-4f7f-4953-a82a-69564c81f8f4" providerId="AD" clId="Web-{6001C022-308C-0EF7-CE53-75F38DCE88C6}" dt="2021-05-29T04:27:34.314" v="42" actId="1076"/>
          <ac:picMkLst>
            <pc:docMk/>
            <pc:sldMk cId="2913595619" sldId="267"/>
            <ac:picMk id="2" creationId="{7A8B4C6B-2696-4FBC-B5A0-143FE1454E50}"/>
          </ac:picMkLst>
        </pc:picChg>
      </pc:sldChg>
      <pc:sldChg chg="addSp delSp modSp delAnim">
        <pc:chgData name="Haneeth Devangam Ravulachervu" userId="S::haneeth19531@mechyd.ac.in::cbd4613c-4f7f-4953-a82a-69564c81f8f4" providerId="AD" clId="Web-{6001C022-308C-0EF7-CE53-75F38DCE88C6}" dt="2021-05-29T03:33:49.157" v="8" actId="1076"/>
        <pc:sldMkLst>
          <pc:docMk/>
          <pc:sldMk cId="3443003835" sldId="268"/>
        </pc:sldMkLst>
        <pc:picChg chg="del">
          <ac:chgData name="Haneeth Devangam Ravulachervu" userId="S::haneeth19531@mechyd.ac.in::cbd4613c-4f7f-4953-a82a-69564c81f8f4" providerId="AD" clId="Web-{6001C022-308C-0EF7-CE53-75F38DCE88C6}" dt="2021-05-29T03:33:16.016" v="1"/>
          <ac:picMkLst>
            <pc:docMk/>
            <pc:sldMk cId="3443003835" sldId="268"/>
            <ac:picMk id="2" creationId="{434E43D8-2A55-4B77-B620-292EE3386523}"/>
          </ac:picMkLst>
        </pc:picChg>
        <pc:picChg chg="add mod">
          <ac:chgData name="Haneeth Devangam Ravulachervu" userId="S::haneeth19531@mechyd.ac.in::cbd4613c-4f7f-4953-a82a-69564c81f8f4" providerId="AD" clId="Web-{6001C022-308C-0EF7-CE53-75F38DCE88C6}" dt="2021-05-29T03:33:49.157" v="8" actId="1076"/>
          <ac:picMkLst>
            <pc:docMk/>
            <pc:sldMk cId="3443003835" sldId="268"/>
            <ac:picMk id="5" creationId="{9C44D210-3FD0-49C6-AF09-8B0D9EE58FA6}"/>
          </ac:picMkLst>
        </pc:picChg>
      </pc:sldChg>
      <pc:sldChg chg="addSp delSp modSp delAnim">
        <pc:chgData name="Haneeth Devangam Ravulachervu" userId="S::haneeth19531@mechyd.ac.in::cbd4613c-4f7f-4953-a82a-69564c81f8f4" providerId="AD" clId="Web-{6001C022-308C-0EF7-CE53-75F38DCE88C6}" dt="2021-05-29T03:35:56.987" v="24" actId="14100"/>
        <pc:sldMkLst>
          <pc:docMk/>
          <pc:sldMk cId="1467909825" sldId="269"/>
        </pc:sldMkLst>
        <pc:picChg chg="del">
          <ac:chgData name="Haneeth Devangam Ravulachervu" userId="S::haneeth19531@mechyd.ac.in::cbd4613c-4f7f-4953-a82a-69564c81f8f4" providerId="AD" clId="Web-{6001C022-308C-0EF7-CE53-75F38DCE88C6}" dt="2021-05-29T03:34:41.923" v="9"/>
          <ac:picMkLst>
            <pc:docMk/>
            <pc:sldMk cId="1467909825" sldId="269"/>
            <ac:picMk id="2" creationId="{7C392D9A-BB5E-4435-87B1-38FFDBA25400}"/>
          </ac:picMkLst>
        </pc:picChg>
        <pc:picChg chg="add mod">
          <ac:chgData name="Haneeth Devangam Ravulachervu" userId="S::haneeth19531@mechyd.ac.in::cbd4613c-4f7f-4953-a82a-69564c81f8f4" providerId="AD" clId="Web-{6001C022-308C-0EF7-CE53-75F38DCE88C6}" dt="2021-05-29T03:35:56.987" v="24" actId="14100"/>
          <ac:picMkLst>
            <pc:docMk/>
            <pc:sldMk cId="1467909825" sldId="269"/>
            <ac:picMk id="6" creationId="{AB91639D-C8AA-46F2-BD7F-F3D14E70B123}"/>
          </ac:picMkLst>
        </pc:picChg>
      </pc:sldChg>
      <pc:sldChg chg="addSp modSp new mod setBg">
        <pc:chgData name="Haneeth Devangam Ravulachervu" userId="S::haneeth19531@mechyd.ac.in::cbd4613c-4f7f-4953-a82a-69564c81f8f4" providerId="AD" clId="Web-{6001C022-308C-0EF7-CE53-75F38DCE88C6}" dt="2021-05-29T04:34:28.745" v="241"/>
        <pc:sldMkLst>
          <pc:docMk/>
          <pc:sldMk cId="3238894646" sldId="271"/>
        </pc:sldMkLst>
        <pc:spChg chg="add mod">
          <ac:chgData name="Haneeth Devangam Ravulachervu" userId="S::haneeth19531@mechyd.ac.in::cbd4613c-4f7f-4953-a82a-69564c81f8f4" providerId="AD" clId="Web-{6001C022-308C-0EF7-CE53-75F38DCE88C6}" dt="2021-05-29T04:34:22.385" v="240" actId="20577"/>
          <ac:spMkLst>
            <pc:docMk/>
            <pc:sldMk cId="3238894646" sldId="271"/>
            <ac:spMk id="2" creationId="{FDFDEDC4-3AF2-4EA0-B0E1-6B4CB57FB736}"/>
          </ac:spMkLst>
        </pc:spChg>
      </pc:sldChg>
    </pc:docChg>
  </pc:docChgLst>
  <pc:docChgLst>
    <pc:chgData name="Haneeth Devangam Ravulachervu" userId="S::haneeth19531@mechyd.ac.in::cbd4613c-4f7f-4953-a82a-69564c81f8f4" providerId="AD" clId="Web-{269D2C41-9442-B4C1-B4CC-C96F19CD59C7}"/>
    <pc:docChg chg="addSld modSld">
      <pc:chgData name="Haneeth Devangam Ravulachervu" userId="S::haneeth19531@mechyd.ac.in::cbd4613c-4f7f-4953-a82a-69564c81f8f4" providerId="AD" clId="Web-{269D2C41-9442-B4C1-B4CC-C96F19CD59C7}" dt="2021-05-28T19:46:32.412" v="2173"/>
      <pc:docMkLst>
        <pc:docMk/>
      </pc:docMkLst>
      <pc:sldChg chg="modSp mod setBg addAnim modAnim">
        <pc:chgData name="Haneeth Devangam Ravulachervu" userId="S::haneeth19531@mechyd.ac.in::cbd4613c-4f7f-4953-a82a-69564c81f8f4" providerId="AD" clId="Web-{269D2C41-9442-B4C1-B4CC-C96F19CD59C7}" dt="2021-05-28T18:41:43.881" v="421"/>
        <pc:sldMkLst>
          <pc:docMk/>
          <pc:sldMk cId="1132784026" sldId="259"/>
        </pc:sldMkLst>
        <pc:spChg chg="mod">
          <ac:chgData name="Haneeth Devangam Ravulachervu" userId="S::haneeth19531@mechyd.ac.in::cbd4613c-4f7f-4953-a82a-69564c81f8f4" providerId="AD" clId="Web-{269D2C41-9442-B4C1-B4CC-C96F19CD59C7}" dt="2021-05-28T18:41:32.115" v="419" actId="20577"/>
          <ac:spMkLst>
            <pc:docMk/>
            <pc:sldMk cId="1132784026" sldId="259"/>
            <ac:spMk id="3" creationId="{EB0B1378-9096-43C7-8853-FD51D3214D6E}"/>
          </ac:spMkLst>
        </pc:spChg>
      </pc:sldChg>
      <pc:sldChg chg="modSp mod setBg addAnim modAnim">
        <pc:chgData name="Haneeth Devangam Ravulachervu" userId="S::haneeth19531@mechyd.ac.in::cbd4613c-4f7f-4953-a82a-69564c81f8f4" providerId="AD" clId="Web-{269D2C41-9442-B4C1-B4CC-C96F19CD59C7}" dt="2021-05-28T18:47:13.481" v="553" actId="20577"/>
        <pc:sldMkLst>
          <pc:docMk/>
          <pc:sldMk cId="3445322064" sldId="261"/>
        </pc:sldMkLst>
        <pc:spChg chg="mod">
          <ac:chgData name="Haneeth Devangam Ravulachervu" userId="S::haneeth19531@mechyd.ac.in::cbd4613c-4f7f-4953-a82a-69564c81f8f4" providerId="AD" clId="Web-{269D2C41-9442-B4C1-B4CC-C96F19CD59C7}" dt="2021-05-28T18:47:13.481" v="553" actId="20577"/>
          <ac:spMkLst>
            <pc:docMk/>
            <pc:sldMk cId="3445322064" sldId="261"/>
            <ac:spMk id="7" creationId="{29DA9273-354F-4453-A392-1311493F1FE6}"/>
          </ac:spMkLst>
        </pc:spChg>
      </pc:sldChg>
      <pc:sldChg chg="addSp delSp modSp mod setBg addAnim modAnim">
        <pc:chgData name="Haneeth Devangam Ravulachervu" userId="S::haneeth19531@mechyd.ac.in::cbd4613c-4f7f-4953-a82a-69564c81f8f4" providerId="AD" clId="Web-{269D2C41-9442-B4C1-B4CC-C96F19CD59C7}" dt="2021-05-28T19:03:24.829" v="775"/>
        <pc:sldMkLst>
          <pc:docMk/>
          <pc:sldMk cId="4041671344" sldId="264"/>
        </pc:sldMkLst>
        <pc:spChg chg="add mod">
          <ac:chgData name="Haneeth Devangam Ravulachervu" userId="S::haneeth19531@mechyd.ac.in::cbd4613c-4f7f-4953-a82a-69564c81f8f4" providerId="AD" clId="Web-{269D2C41-9442-B4C1-B4CC-C96F19CD59C7}" dt="2021-05-28T19:03:03.141" v="769" actId="20577"/>
          <ac:spMkLst>
            <pc:docMk/>
            <pc:sldMk cId="4041671344" sldId="264"/>
            <ac:spMk id="3" creationId="{1769EA4E-B471-4DAF-A0BF-AC85F5687C85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03:07.094" v="770" actId="20577"/>
          <ac:spMkLst>
            <pc:docMk/>
            <pc:sldMk cId="4041671344" sldId="264"/>
            <ac:spMk id="4" creationId="{F4776236-F81B-4ABC-A3B2-EE7FD484DBB3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03:09.547" v="772" actId="20577"/>
          <ac:spMkLst>
            <pc:docMk/>
            <pc:sldMk cId="4041671344" sldId="264"/>
            <ac:spMk id="5" creationId="{02861494-B6C1-4EA7-8C61-F5A2B6836004}"/>
          </ac:spMkLst>
        </pc:spChg>
        <pc:spChg chg="add del mod">
          <ac:chgData name="Haneeth Devangam Ravulachervu" userId="S::haneeth19531@mechyd.ac.in::cbd4613c-4f7f-4953-a82a-69564c81f8f4" providerId="AD" clId="Web-{269D2C41-9442-B4C1-B4CC-C96F19CD59C7}" dt="2021-05-28T18:55:40.241" v="633"/>
          <ac:spMkLst>
            <pc:docMk/>
            <pc:sldMk cId="4041671344" sldId="264"/>
            <ac:spMk id="6" creationId="{B214F512-419E-4266-AAE4-B7485995AC58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03:13.454" v="774" actId="20577"/>
          <ac:spMkLst>
            <pc:docMk/>
            <pc:sldMk cId="4041671344" sldId="264"/>
            <ac:spMk id="7" creationId="{8F166C78-C688-4105-9B03-A1338BD79156}"/>
          </ac:spMkLst>
        </pc:spChg>
        <pc:picChg chg="add mod">
          <ac:chgData name="Haneeth Devangam Ravulachervu" userId="S::haneeth19531@mechyd.ac.in::cbd4613c-4f7f-4953-a82a-69564c81f8f4" providerId="AD" clId="Web-{269D2C41-9442-B4C1-B4CC-C96F19CD59C7}" dt="2021-05-28T18:49:10.062" v="565" actId="14100"/>
          <ac:picMkLst>
            <pc:docMk/>
            <pc:sldMk cId="4041671344" sldId="264"/>
            <ac:picMk id="2" creationId="{95B1D5C1-E446-493D-A8F7-C2E02DEAB52E}"/>
          </ac:picMkLst>
        </pc:picChg>
      </pc:sldChg>
      <pc:sldChg chg="addSp modSp new mod setBg addAnim delAnim modAnim">
        <pc:chgData name="Haneeth Devangam Ravulachervu" userId="S::haneeth19531@mechyd.ac.in::cbd4613c-4f7f-4953-a82a-69564c81f8f4" providerId="AD" clId="Web-{269D2C41-9442-B4C1-B4CC-C96F19CD59C7}" dt="2021-05-28T19:16:44.282" v="1275"/>
        <pc:sldMkLst>
          <pc:docMk/>
          <pc:sldMk cId="299485113" sldId="265"/>
        </pc:sldMkLst>
        <pc:spChg chg="add mod">
          <ac:chgData name="Haneeth Devangam Ravulachervu" userId="S::haneeth19531@mechyd.ac.in::cbd4613c-4f7f-4953-a82a-69564c81f8f4" providerId="AD" clId="Web-{269D2C41-9442-B4C1-B4CC-C96F19CD59C7}" dt="2021-05-28T19:08:26.428" v="1011" actId="20577"/>
          <ac:spMkLst>
            <pc:docMk/>
            <pc:sldMk cId="299485113" sldId="265"/>
            <ac:spMk id="3" creationId="{926D8EC8-30B2-40A8-BD70-07E3C95896CB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08:30.663" v="1013" actId="20577"/>
          <ac:spMkLst>
            <pc:docMk/>
            <pc:sldMk cId="299485113" sldId="265"/>
            <ac:spMk id="4" creationId="{EAFC96C1-4C30-42F8-BBAF-284464D38AF7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08:32.725" v="1015" actId="20577"/>
          <ac:spMkLst>
            <pc:docMk/>
            <pc:sldMk cId="299485113" sldId="265"/>
            <ac:spMk id="5" creationId="{84EC524B-E5AF-40F0-ADE2-E639360F716A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08:36.054" v="1017" actId="20577"/>
          <ac:spMkLst>
            <pc:docMk/>
            <pc:sldMk cId="299485113" sldId="265"/>
            <ac:spMk id="6" creationId="{F54A36A8-7B78-4EE2-9BB6-CC778697F8EA}"/>
          </ac:spMkLst>
        </pc:spChg>
        <pc:picChg chg="add mod">
          <ac:chgData name="Haneeth Devangam Ravulachervu" userId="S::haneeth19531@mechyd.ac.in::cbd4613c-4f7f-4953-a82a-69564c81f8f4" providerId="AD" clId="Web-{269D2C41-9442-B4C1-B4CC-C96F19CD59C7}" dt="2021-05-28T19:01:52.702" v="755" actId="14100"/>
          <ac:picMkLst>
            <pc:docMk/>
            <pc:sldMk cId="299485113" sldId="265"/>
            <ac:picMk id="2" creationId="{4E575000-AE10-4170-8DAC-809DD7828C76}"/>
          </ac:picMkLst>
        </pc:picChg>
      </pc:sldChg>
      <pc:sldChg chg="addSp modSp new mod setBg addAnim modAnim">
        <pc:chgData name="Haneeth Devangam Ravulachervu" userId="S::haneeth19531@mechyd.ac.in::cbd4613c-4f7f-4953-a82a-69564c81f8f4" providerId="AD" clId="Web-{269D2C41-9442-B4C1-B4CC-C96F19CD59C7}" dt="2021-05-28T19:17:02.985" v="1283"/>
        <pc:sldMkLst>
          <pc:docMk/>
          <pc:sldMk cId="94179916" sldId="266"/>
        </pc:sldMkLst>
        <pc:spChg chg="add mod">
          <ac:chgData name="Haneeth Devangam Ravulachervu" userId="S::haneeth19531@mechyd.ac.in::cbd4613c-4f7f-4953-a82a-69564c81f8f4" providerId="AD" clId="Web-{269D2C41-9442-B4C1-B4CC-C96F19CD59C7}" dt="2021-05-28T19:11:07.353" v="1046" actId="1076"/>
          <ac:spMkLst>
            <pc:docMk/>
            <pc:sldMk cId="94179916" sldId="266"/>
            <ac:spMk id="3" creationId="{9EB0C882-3CC9-4674-9789-57D31B2C5D0C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16:00.375" v="1260" actId="20577"/>
          <ac:spMkLst>
            <pc:docMk/>
            <pc:sldMk cId="94179916" sldId="266"/>
            <ac:spMk id="4" creationId="{CECA6A9E-6080-452E-B980-17E6B24A6181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16:03.812" v="1261" actId="20577"/>
          <ac:spMkLst>
            <pc:docMk/>
            <pc:sldMk cId="94179916" sldId="266"/>
            <ac:spMk id="5" creationId="{01204CCA-0CDF-460F-9C48-E8278C41BC6D}"/>
          </ac:spMkLst>
        </pc:spChg>
        <pc:picChg chg="add mod">
          <ac:chgData name="Haneeth Devangam Ravulachervu" userId="S::haneeth19531@mechyd.ac.in::cbd4613c-4f7f-4953-a82a-69564c81f8f4" providerId="AD" clId="Web-{269D2C41-9442-B4C1-B4CC-C96F19CD59C7}" dt="2021-05-28T19:15:52.265" v="1259" actId="14100"/>
          <ac:picMkLst>
            <pc:docMk/>
            <pc:sldMk cId="94179916" sldId="266"/>
            <ac:picMk id="2" creationId="{B010B9A8-2E4C-408F-BD72-00E04E6145AC}"/>
          </ac:picMkLst>
        </pc:picChg>
      </pc:sldChg>
      <pc:sldChg chg="new">
        <pc:chgData name="Haneeth Devangam Ravulachervu" userId="S::haneeth19531@mechyd.ac.in::cbd4613c-4f7f-4953-a82a-69564c81f8f4" providerId="AD" clId="Web-{269D2C41-9442-B4C1-B4CC-C96F19CD59C7}" dt="2021-05-28T19:17:11.673" v="1284"/>
        <pc:sldMkLst>
          <pc:docMk/>
          <pc:sldMk cId="2913595619" sldId="267"/>
        </pc:sldMkLst>
      </pc:sldChg>
      <pc:sldChg chg="addSp delSp modSp new mod setBg addAnim modAnim">
        <pc:chgData name="Haneeth Devangam Ravulachervu" userId="S::haneeth19531@mechyd.ac.in::cbd4613c-4f7f-4953-a82a-69564c81f8f4" providerId="AD" clId="Web-{269D2C41-9442-B4C1-B4CC-C96F19CD59C7}" dt="2021-05-28T19:26:35.325" v="1503"/>
        <pc:sldMkLst>
          <pc:docMk/>
          <pc:sldMk cId="3443003835" sldId="268"/>
        </pc:sldMkLst>
        <pc:spChg chg="add mod">
          <ac:chgData name="Haneeth Devangam Ravulachervu" userId="S::haneeth19531@mechyd.ac.in::cbd4613c-4f7f-4953-a82a-69564c81f8f4" providerId="AD" clId="Web-{269D2C41-9442-B4C1-B4CC-C96F19CD59C7}" dt="2021-05-28T19:25:54.918" v="1490" actId="20577"/>
          <ac:spMkLst>
            <pc:docMk/>
            <pc:sldMk cId="3443003835" sldId="268"/>
            <ac:spMk id="3" creationId="{22EA58E6-4EF0-4E1B-A10F-6E933C0F1562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26:00.840" v="1491" actId="20577"/>
          <ac:spMkLst>
            <pc:docMk/>
            <pc:sldMk cId="3443003835" sldId="268"/>
            <ac:spMk id="4" creationId="{A22FE795-4F10-45CE-97AC-3FF107388E0E}"/>
          </ac:spMkLst>
        </pc:spChg>
        <pc:spChg chg="add del">
          <ac:chgData name="Haneeth Devangam Ravulachervu" userId="S::haneeth19531@mechyd.ac.in::cbd4613c-4f7f-4953-a82a-69564c81f8f4" providerId="AD" clId="Web-{269D2C41-9442-B4C1-B4CC-C96F19CD59C7}" dt="2021-05-28T19:21:53.319" v="1370"/>
          <ac:spMkLst>
            <pc:docMk/>
            <pc:sldMk cId="3443003835" sldId="268"/>
            <ac:spMk id="5" creationId="{EE4E778B-4E0B-499F-BC97-665344FB88CF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26:03.934" v="1493" actId="20577"/>
          <ac:spMkLst>
            <pc:docMk/>
            <pc:sldMk cId="3443003835" sldId="268"/>
            <ac:spMk id="6" creationId="{2CFE56CE-8724-4020-AA69-40642EEA527B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26:06.871" v="1494" actId="20577"/>
          <ac:spMkLst>
            <pc:docMk/>
            <pc:sldMk cId="3443003835" sldId="268"/>
            <ac:spMk id="7" creationId="{1AF1A0A6-C393-4D00-98C3-457819A7499D}"/>
          </ac:spMkLst>
        </pc:spChg>
        <pc:picChg chg="add mod">
          <ac:chgData name="Haneeth Devangam Ravulachervu" userId="S::haneeth19531@mechyd.ac.in::cbd4613c-4f7f-4953-a82a-69564c81f8f4" providerId="AD" clId="Web-{269D2C41-9442-B4C1-B4CC-C96F19CD59C7}" dt="2021-05-28T19:21:41.069" v="1367" actId="1076"/>
          <ac:picMkLst>
            <pc:docMk/>
            <pc:sldMk cId="3443003835" sldId="268"/>
            <ac:picMk id="2" creationId="{434E43D8-2A55-4B77-B620-292EE3386523}"/>
          </ac:picMkLst>
        </pc:picChg>
      </pc:sldChg>
      <pc:sldChg chg="addSp modSp new mod setBg addAnim modAnim">
        <pc:chgData name="Haneeth Devangam Ravulachervu" userId="S::haneeth19531@mechyd.ac.in::cbd4613c-4f7f-4953-a82a-69564c81f8f4" providerId="AD" clId="Web-{269D2C41-9442-B4C1-B4CC-C96F19CD59C7}" dt="2021-05-28T19:35:54.807" v="1848" actId="1076"/>
        <pc:sldMkLst>
          <pc:docMk/>
          <pc:sldMk cId="1467909825" sldId="269"/>
        </pc:sldMkLst>
        <pc:spChg chg="add mod">
          <ac:chgData name="Haneeth Devangam Ravulachervu" userId="S::haneeth19531@mechyd.ac.in::cbd4613c-4f7f-4953-a82a-69564c81f8f4" providerId="AD" clId="Web-{269D2C41-9442-B4C1-B4CC-C96F19CD59C7}" dt="2021-05-28T19:35:36.009" v="1843" actId="20577"/>
          <ac:spMkLst>
            <pc:docMk/>
            <pc:sldMk cId="1467909825" sldId="269"/>
            <ac:spMk id="3" creationId="{AB0E9958-5F50-4C64-83A7-1A7601AEF2BE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35:40.447" v="1844" actId="20577"/>
          <ac:spMkLst>
            <pc:docMk/>
            <pc:sldMk cId="1467909825" sldId="269"/>
            <ac:spMk id="4" creationId="{A8E66D5A-6FBE-4DF8-BA1E-8C77EF3CF419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35:54.807" v="1848" actId="1076"/>
          <ac:spMkLst>
            <pc:docMk/>
            <pc:sldMk cId="1467909825" sldId="269"/>
            <ac:spMk id="5" creationId="{A5ED947E-72AF-4634-97CE-3FAB667FBFB1}"/>
          </ac:spMkLst>
        </pc:spChg>
        <pc:picChg chg="add mod">
          <ac:chgData name="Haneeth Devangam Ravulachervu" userId="S::haneeth19531@mechyd.ac.in::cbd4613c-4f7f-4953-a82a-69564c81f8f4" providerId="AD" clId="Web-{269D2C41-9442-B4C1-B4CC-C96F19CD59C7}" dt="2021-05-28T19:28:22.155" v="1515" actId="14100"/>
          <ac:picMkLst>
            <pc:docMk/>
            <pc:sldMk cId="1467909825" sldId="269"/>
            <ac:picMk id="2" creationId="{7C392D9A-BB5E-4435-87B1-38FFDBA25400}"/>
          </ac:picMkLst>
        </pc:picChg>
      </pc:sldChg>
      <pc:sldChg chg="addSp modSp new mod setBg addAnim modAnim">
        <pc:chgData name="Haneeth Devangam Ravulachervu" userId="S::haneeth19531@mechyd.ac.in::cbd4613c-4f7f-4953-a82a-69564c81f8f4" providerId="AD" clId="Web-{269D2C41-9442-B4C1-B4CC-C96F19CD59C7}" dt="2021-05-28T19:46:32.412" v="2173"/>
        <pc:sldMkLst>
          <pc:docMk/>
          <pc:sldMk cId="11925780" sldId="270"/>
        </pc:sldMkLst>
        <pc:spChg chg="add mod">
          <ac:chgData name="Haneeth Devangam Ravulachervu" userId="S::haneeth19531@mechyd.ac.in::cbd4613c-4f7f-4953-a82a-69564c81f8f4" providerId="AD" clId="Web-{269D2C41-9442-B4C1-B4CC-C96F19CD59C7}" dt="2021-05-28T19:45:51.709" v="2163" actId="14100"/>
          <ac:spMkLst>
            <pc:docMk/>
            <pc:sldMk cId="11925780" sldId="270"/>
            <ac:spMk id="3" creationId="{1AA4860A-AC9D-4C59-AE95-44E0130B889C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46:16.865" v="2170" actId="20577"/>
          <ac:spMkLst>
            <pc:docMk/>
            <pc:sldMk cId="11925780" sldId="270"/>
            <ac:spMk id="4" creationId="{CBD7E154-4CB3-4150-9178-C0305C4894B6}"/>
          </ac:spMkLst>
        </pc:spChg>
        <pc:spChg chg="add mod">
          <ac:chgData name="Haneeth Devangam Ravulachervu" userId="S::haneeth19531@mechyd.ac.in::cbd4613c-4f7f-4953-a82a-69564c81f8f4" providerId="AD" clId="Web-{269D2C41-9442-B4C1-B4CC-C96F19CD59C7}" dt="2021-05-28T19:46:25.850" v="2172" actId="20577"/>
          <ac:spMkLst>
            <pc:docMk/>
            <pc:sldMk cId="11925780" sldId="270"/>
            <ac:spMk id="5" creationId="{64E06777-DAF6-4EAE-8C41-30986F0F841A}"/>
          </ac:spMkLst>
        </pc:spChg>
        <pc:picChg chg="add mod">
          <ac:chgData name="Haneeth Devangam Ravulachervu" userId="S::haneeth19531@mechyd.ac.in::cbd4613c-4f7f-4953-a82a-69564c81f8f4" providerId="AD" clId="Web-{269D2C41-9442-B4C1-B4CC-C96F19CD59C7}" dt="2021-05-28T19:37:53.590" v="1859" actId="14100"/>
          <ac:picMkLst>
            <pc:docMk/>
            <pc:sldMk cId="11925780" sldId="270"/>
            <ac:picMk id="2" creationId="{00FC9F6F-68EC-4238-8FE1-D5B7B8E542D2}"/>
          </ac:picMkLst>
        </pc:picChg>
      </pc:sldChg>
    </pc:docChg>
  </pc:docChgLst>
  <pc:docChgLst>
    <pc:chgData name="Haneeth Devangam Ravulachervu" userId="S::haneeth19531@mechyd.ac.in::cbd4613c-4f7f-4953-a82a-69564c81f8f4" providerId="AD" clId="Web-{26ABEBFE-7400-13C7-80F3-6538BE160EB9}"/>
    <pc:docChg chg="modSld">
      <pc:chgData name="Haneeth Devangam Ravulachervu" userId="S::haneeth19531@mechyd.ac.in::cbd4613c-4f7f-4953-a82a-69564c81f8f4" providerId="AD" clId="Web-{26ABEBFE-7400-13C7-80F3-6538BE160EB9}" dt="2021-05-29T05:12:09.755" v="0"/>
      <pc:docMkLst>
        <pc:docMk/>
      </pc:docMkLst>
      <pc:sldChg chg="addSp">
        <pc:chgData name="Haneeth Devangam Ravulachervu" userId="S::haneeth19531@mechyd.ac.in::cbd4613c-4f7f-4953-a82a-69564c81f8f4" providerId="AD" clId="Web-{26ABEBFE-7400-13C7-80F3-6538BE160EB9}" dt="2021-05-29T05:12:09.755" v="0"/>
        <pc:sldMkLst>
          <pc:docMk/>
          <pc:sldMk cId="109857222" sldId="256"/>
        </pc:sldMkLst>
        <pc:spChg chg="add">
          <ac:chgData name="Haneeth Devangam Ravulachervu" userId="S::haneeth19531@mechyd.ac.in::cbd4613c-4f7f-4953-a82a-69564c81f8f4" providerId="AD" clId="Web-{26ABEBFE-7400-13C7-80F3-6538BE160EB9}" dt="2021-05-29T05:12:09.755" v="0"/>
          <ac:spMkLst>
            <pc:docMk/>
            <pc:sldMk cId="109857222" sldId="256"/>
            <ac:spMk id="3" creationId="{EA2E29CB-5FA0-4906-852C-CE85C4411870}"/>
          </ac:spMkLst>
        </pc:spChg>
      </pc:sldChg>
    </pc:docChg>
  </pc:docChgLst>
  <pc:docChgLst>
    <pc:chgData name="Haneeth Devangam Ravulachervu" userId="S::haneeth19531@mechyd.ac.in::cbd4613c-4f7f-4953-a82a-69564c81f8f4" providerId="AD" clId="Web-{CAAFC3E0-4790-4C09-89DC-9D9848E334A0}"/>
    <pc:docChg chg="addSld delSld modSld">
      <pc:chgData name="Haneeth Devangam Ravulachervu" userId="S::haneeth19531@mechyd.ac.in::cbd4613c-4f7f-4953-a82a-69564c81f8f4" providerId="AD" clId="Web-{CAAFC3E0-4790-4C09-89DC-9D9848E334A0}" dt="2021-05-28T07:39:25.309" v="2265"/>
      <pc:docMkLst>
        <pc:docMk/>
      </pc:docMkLst>
      <pc:sldChg chg="addSp delSp modSp mod setBg addAnim modAnim">
        <pc:chgData name="Haneeth Devangam Ravulachervu" userId="S::haneeth19531@mechyd.ac.in::cbd4613c-4f7f-4953-a82a-69564c81f8f4" providerId="AD" clId="Web-{CAAFC3E0-4790-4C09-89DC-9D9848E334A0}" dt="2021-05-28T06:02:33.258" v="165" actId="20577"/>
        <pc:sldMkLst>
          <pc:docMk/>
          <pc:sldMk cId="109857222" sldId="256"/>
        </pc:sldMkLst>
        <pc:spChg chg="mod">
          <ac:chgData name="Haneeth Devangam Ravulachervu" userId="S::haneeth19531@mechyd.ac.in::cbd4613c-4f7f-4953-a82a-69564c81f8f4" providerId="AD" clId="Web-{CAAFC3E0-4790-4C09-89DC-9D9848E334A0}" dt="2021-05-28T06:02:33.258" v="165" actId="20577"/>
          <ac:spMkLst>
            <pc:docMk/>
            <pc:sldMk cId="109857222" sldId="256"/>
            <ac:spMk id="2" creationId="{00000000-0000-0000-0000-000000000000}"/>
          </ac:spMkLst>
        </pc:spChg>
        <pc:spChg chg="del mod">
          <ac:chgData name="Haneeth Devangam Ravulachervu" userId="S::haneeth19531@mechyd.ac.in::cbd4613c-4f7f-4953-a82a-69564c81f8f4" providerId="AD" clId="Web-{CAAFC3E0-4790-4C09-89DC-9D9848E334A0}" dt="2021-05-28T05:54:15.797" v="19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01:04.428" v="155" actId="20577"/>
          <ac:spMkLst>
            <pc:docMk/>
            <pc:sldMk cId="109857222" sldId="256"/>
            <ac:spMk id="4" creationId="{B536D81F-8598-41E1-90AD-BEC9B083A8D0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01:06.960" v="157" actId="20577"/>
          <ac:spMkLst>
            <pc:docMk/>
            <pc:sldMk cId="109857222" sldId="256"/>
            <ac:spMk id="5" creationId="{9F9FA485-CA23-4651-AE18-2EA72D8A5570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01:08.069" v="158" actId="20577"/>
          <ac:spMkLst>
            <pc:docMk/>
            <pc:sldMk cId="109857222" sldId="256"/>
            <ac:spMk id="6" creationId="{FBF59F15-5321-4022-9C27-204396F6CA21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01:11.022" v="159" actId="20577"/>
          <ac:spMkLst>
            <pc:docMk/>
            <pc:sldMk cId="109857222" sldId="256"/>
            <ac:spMk id="7" creationId="{431BF618-4C61-4CAB-8546-6167D37AA790}"/>
          </ac:spMkLst>
        </pc:spChg>
        <pc:graphicFrameChg chg="add del mod">
          <ac:chgData name="Haneeth Devangam Ravulachervu" userId="S::haneeth19531@mechyd.ac.in::cbd4613c-4f7f-4953-a82a-69564c81f8f4" providerId="AD" clId="Web-{CAAFC3E0-4790-4C09-89DC-9D9848E334A0}" dt="2021-05-28T05:59:52.271" v="139"/>
          <ac:graphicFrameMkLst>
            <pc:docMk/>
            <pc:sldMk cId="109857222" sldId="256"/>
            <ac:graphicFrameMk id="9" creationId="{4B9A6734-A5EA-41EB-A47F-9F600F4A0FB6}"/>
          </ac:graphicFrameMkLst>
        </pc:graphicFrameChg>
      </pc:sldChg>
      <pc:sldChg chg="addSp delSp modSp new mod setBg addAnim modAnim">
        <pc:chgData name="Haneeth Devangam Ravulachervu" userId="S::haneeth19531@mechyd.ac.in::cbd4613c-4f7f-4953-a82a-69564c81f8f4" providerId="AD" clId="Web-{CAAFC3E0-4790-4C09-89DC-9D9848E334A0}" dt="2021-05-28T07:04:52.462" v="1767" actId="20577"/>
        <pc:sldMkLst>
          <pc:docMk/>
          <pc:sldMk cId="3475400650" sldId="257"/>
        </pc:sldMkLst>
        <pc:spChg chg="mod">
          <ac:chgData name="Haneeth Devangam Ravulachervu" userId="S::haneeth19531@mechyd.ac.in::cbd4613c-4f7f-4953-a82a-69564c81f8f4" providerId="AD" clId="Web-{CAAFC3E0-4790-4C09-89DC-9D9848E334A0}" dt="2021-05-28T06:12:32.081" v="517" actId="20577"/>
          <ac:spMkLst>
            <pc:docMk/>
            <pc:sldMk cId="3475400650" sldId="257"/>
            <ac:spMk id="2" creationId="{BC68CF56-5C09-4B04-AE92-0553D8F51849}"/>
          </ac:spMkLst>
        </pc:spChg>
        <pc:spChg chg="add del mod">
          <ac:chgData name="Haneeth Devangam Ravulachervu" userId="S::haneeth19531@mechyd.ac.in::cbd4613c-4f7f-4953-a82a-69564c81f8f4" providerId="AD" clId="Web-{CAAFC3E0-4790-4C09-89DC-9D9848E334A0}" dt="2021-05-28T06:08:44.530" v="408"/>
          <ac:spMkLst>
            <pc:docMk/>
            <pc:sldMk cId="3475400650" sldId="257"/>
            <ac:spMk id="3" creationId="{9244E300-21BA-4F12-A3BB-D5B96AD58736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7:04:52.462" v="1767" actId="20577"/>
          <ac:spMkLst>
            <pc:docMk/>
            <pc:sldMk cId="3475400650" sldId="257"/>
            <ac:spMk id="7" creationId="{19B5D2D0-3AB6-4432-B910-BC42587474D6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22:31.513" v="704" actId="20577"/>
          <ac:spMkLst>
            <pc:docMk/>
            <pc:sldMk cId="3475400650" sldId="257"/>
            <ac:spMk id="8" creationId="{9F0AFBEF-E447-4A4C-840A-770EFB41A639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22:36.028" v="705" actId="20577"/>
          <ac:spMkLst>
            <pc:docMk/>
            <pc:sldMk cId="3475400650" sldId="257"/>
            <ac:spMk id="9" creationId="{D8BDF8E0-AD41-444B-9768-B5E21070218D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22:39.481" v="707" actId="20577"/>
          <ac:spMkLst>
            <pc:docMk/>
            <pc:sldMk cId="3475400650" sldId="257"/>
            <ac:spMk id="10" creationId="{098D9699-A3BC-40F3-BC45-37FE6CE6EFA2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22:41.794" v="708" actId="20577"/>
          <ac:spMkLst>
            <pc:docMk/>
            <pc:sldMk cId="3475400650" sldId="257"/>
            <ac:spMk id="11" creationId="{FF91EF70-B7C2-42A5-B1B7-55C17755FB75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22:45.247" v="710" actId="20577"/>
          <ac:spMkLst>
            <pc:docMk/>
            <pc:sldMk cId="3475400650" sldId="257"/>
            <ac:spMk id="12" creationId="{7C057CCD-9616-4E47-9372-29A9ED047DA6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22:48.216" v="712" actId="20577"/>
          <ac:spMkLst>
            <pc:docMk/>
            <pc:sldMk cId="3475400650" sldId="257"/>
            <ac:spMk id="13" creationId="{27B0438F-A9BA-49BD-BC66-B97F59BCAAB9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22:50.779" v="714" actId="20577"/>
          <ac:spMkLst>
            <pc:docMk/>
            <pc:sldMk cId="3475400650" sldId="257"/>
            <ac:spMk id="14" creationId="{3C34C5FE-4E0C-4F78-B62D-2BAB2FE5CA4D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22:53.966" v="715" actId="20577"/>
          <ac:spMkLst>
            <pc:docMk/>
            <pc:sldMk cId="3475400650" sldId="257"/>
            <ac:spMk id="15" creationId="{5928BA97-EC33-4887-A018-6D857CC55B5F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23:11.763" v="718" actId="20577"/>
          <ac:spMkLst>
            <pc:docMk/>
            <pc:sldMk cId="3475400650" sldId="257"/>
            <ac:spMk id="16" creationId="{8375CA98-7291-47C6-8410-7DE4CE385E86}"/>
          </ac:spMkLst>
        </pc:spChg>
        <pc:graphicFrameChg chg="add del mod ord modGraphic">
          <ac:chgData name="Haneeth Devangam Ravulachervu" userId="S::haneeth19531@mechyd.ac.in::cbd4613c-4f7f-4953-a82a-69564c81f8f4" providerId="AD" clId="Web-{CAAFC3E0-4790-4C09-89DC-9D9848E334A0}" dt="2021-05-28T06:08:29.998" v="399"/>
          <ac:graphicFrameMkLst>
            <pc:docMk/>
            <pc:sldMk cId="3475400650" sldId="257"/>
            <ac:graphicFrameMk id="5" creationId="{5A69DEA7-EDEB-4AA6-A879-AD198DB8B3E0}"/>
          </ac:graphicFrameMkLst>
        </pc:graphicFrameChg>
      </pc:sldChg>
      <pc:sldChg chg="new">
        <pc:chgData name="Haneeth Devangam Ravulachervu" userId="S::haneeth19531@mechyd.ac.in::cbd4613c-4f7f-4953-a82a-69564c81f8f4" providerId="AD" clId="Web-{CAAFC3E0-4790-4C09-89DC-9D9848E334A0}" dt="2021-05-28T06:31:28.959" v="719"/>
        <pc:sldMkLst>
          <pc:docMk/>
          <pc:sldMk cId="2219961130" sldId="258"/>
        </pc:sldMkLst>
      </pc:sldChg>
      <pc:sldChg chg="addSp modSp new">
        <pc:chgData name="Haneeth Devangam Ravulachervu" userId="S::haneeth19531@mechyd.ac.in::cbd4613c-4f7f-4953-a82a-69564c81f8f4" providerId="AD" clId="Web-{CAAFC3E0-4790-4C09-89DC-9D9848E334A0}" dt="2021-05-28T06:50:23.681" v="1099" actId="20577"/>
        <pc:sldMkLst>
          <pc:docMk/>
          <pc:sldMk cId="1132784026" sldId="259"/>
        </pc:sldMkLst>
        <pc:spChg chg="add mod">
          <ac:chgData name="Haneeth Devangam Ravulachervu" userId="S::haneeth19531@mechyd.ac.in::cbd4613c-4f7f-4953-a82a-69564c81f8f4" providerId="AD" clId="Web-{CAAFC3E0-4790-4C09-89DC-9D9848E334A0}" dt="2021-05-28T06:36:28.933" v="768" actId="20577"/>
          <ac:spMkLst>
            <pc:docMk/>
            <pc:sldMk cId="1132784026" sldId="259"/>
            <ac:spMk id="2" creationId="{429AE5DB-D427-4B10-A437-0D168B939EB8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6:50:23.681" v="1099" actId="20577"/>
          <ac:spMkLst>
            <pc:docMk/>
            <pc:sldMk cId="1132784026" sldId="259"/>
            <ac:spMk id="3" creationId="{EB0B1378-9096-43C7-8853-FD51D3214D6E}"/>
          </ac:spMkLst>
        </pc:spChg>
      </pc:sldChg>
      <pc:sldChg chg="addSp delSp modSp new mod setBg addAnim modAnim">
        <pc:chgData name="Haneeth Devangam Ravulachervu" userId="S::haneeth19531@mechyd.ac.in::cbd4613c-4f7f-4953-a82a-69564c81f8f4" providerId="AD" clId="Web-{CAAFC3E0-4790-4C09-89DC-9D9848E334A0}" dt="2021-05-28T07:06:10.369" v="1774"/>
        <pc:sldMkLst>
          <pc:docMk/>
          <pc:sldMk cId="3883806784" sldId="260"/>
        </pc:sldMkLst>
        <pc:spChg chg="add mod">
          <ac:chgData name="Haneeth Devangam Ravulachervu" userId="S::haneeth19531@mechyd.ac.in::cbd4613c-4f7f-4953-a82a-69564c81f8f4" providerId="AD" clId="Web-{CAAFC3E0-4790-4C09-89DC-9D9848E334A0}" dt="2021-05-28T06:51:22.667" v="1141" actId="20577"/>
          <ac:spMkLst>
            <pc:docMk/>
            <pc:sldMk cId="3883806784" sldId="260"/>
            <ac:spMk id="2" creationId="{EE753A3D-2287-4664-A7E3-FE763DEDACA0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7:05:56.088" v="1773" actId="20577"/>
          <ac:spMkLst>
            <pc:docMk/>
            <pc:sldMk cId="3883806784" sldId="260"/>
            <ac:spMk id="3" creationId="{A731FA62-CC24-4AC4-AAC2-16ACAF7F3065}"/>
          </ac:spMkLst>
        </pc:spChg>
        <pc:spChg chg="add del mod">
          <ac:chgData name="Haneeth Devangam Ravulachervu" userId="S::haneeth19531@mechyd.ac.in::cbd4613c-4f7f-4953-a82a-69564c81f8f4" providerId="AD" clId="Web-{CAAFC3E0-4790-4C09-89DC-9D9848E334A0}" dt="2021-05-28T06:57:31.907" v="1439"/>
          <ac:spMkLst>
            <pc:docMk/>
            <pc:sldMk cId="3883806784" sldId="260"/>
            <ac:spMk id="4" creationId="{BD7B08A4-1BB6-49A1-823E-0A3610C57B5A}"/>
          </ac:spMkLst>
        </pc:spChg>
      </pc:sldChg>
      <pc:sldChg chg="addSp delSp modSp new">
        <pc:chgData name="Haneeth Devangam Ravulachervu" userId="S::haneeth19531@mechyd.ac.in::cbd4613c-4f7f-4953-a82a-69564c81f8f4" providerId="AD" clId="Web-{CAAFC3E0-4790-4C09-89DC-9D9848E334A0}" dt="2021-05-28T07:32:29.490" v="2207" actId="20577"/>
        <pc:sldMkLst>
          <pc:docMk/>
          <pc:sldMk cId="3445322064" sldId="261"/>
        </pc:sldMkLst>
        <pc:spChg chg="add mod">
          <ac:chgData name="Haneeth Devangam Ravulachervu" userId="S::haneeth19531@mechyd.ac.in::cbd4613c-4f7f-4953-a82a-69564c81f8f4" providerId="AD" clId="Web-{CAAFC3E0-4790-4C09-89DC-9D9848E334A0}" dt="2021-05-28T07:07:47.262" v="1806" actId="1076"/>
          <ac:spMkLst>
            <pc:docMk/>
            <pc:sldMk cId="3445322064" sldId="261"/>
            <ac:spMk id="2" creationId="{D81EBD1C-09ED-44E2-953F-A6ED215E3E9D}"/>
          </ac:spMkLst>
        </pc:spChg>
        <pc:spChg chg="add del mod">
          <ac:chgData name="Haneeth Devangam Ravulachervu" userId="S::haneeth19531@mechyd.ac.in::cbd4613c-4f7f-4953-a82a-69564c81f8f4" providerId="AD" clId="Web-{CAAFC3E0-4790-4C09-89DC-9D9848E334A0}" dt="2021-05-28T07:21:31.541" v="1950"/>
          <ac:spMkLst>
            <pc:docMk/>
            <pc:sldMk cId="3445322064" sldId="261"/>
            <ac:spMk id="3" creationId="{AF88E400-4878-41E9-8019-E3AA2AB8CE9B}"/>
          </ac:spMkLst>
        </pc:spChg>
        <pc:spChg chg="add del mod">
          <ac:chgData name="Haneeth Devangam Ravulachervu" userId="S::haneeth19531@mechyd.ac.in::cbd4613c-4f7f-4953-a82a-69564c81f8f4" providerId="AD" clId="Web-{CAAFC3E0-4790-4C09-89DC-9D9848E334A0}" dt="2021-05-28T07:21:43.573" v="1952"/>
          <ac:spMkLst>
            <pc:docMk/>
            <pc:sldMk cId="3445322064" sldId="261"/>
            <ac:spMk id="4" creationId="{1351C48A-65F1-44F3-B6EB-051465936F52}"/>
          </ac:spMkLst>
        </pc:spChg>
        <pc:spChg chg="add del mod">
          <ac:chgData name="Haneeth Devangam Ravulachervu" userId="S::haneeth19531@mechyd.ac.in::cbd4613c-4f7f-4953-a82a-69564c81f8f4" providerId="AD" clId="Web-{CAAFC3E0-4790-4C09-89DC-9D9848E334A0}" dt="2021-05-28T07:21:38.979" v="1951"/>
          <ac:spMkLst>
            <pc:docMk/>
            <pc:sldMk cId="3445322064" sldId="261"/>
            <ac:spMk id="5" creationId="{2EEA1660-9198-4447-BE4A-48A71DC48661}"/>
          </ac:spMkLst>
        </pc:spChg>
        <pc:spChg chg="add del mod">
          <ac:chgData name="Haneeth Devangam Ravulachervu" userId="S::haneeth19531@mechyd.ac.in::cbd4613c-4f7f-4953-a82a-69564c81f8f4" providerId="AD" clId="Web-{CAAFC3E0-4790-4C09-89DC-9D9848E334A0}" dt="2021-05-28T07:21:47.932" v="1953"/>
          <ac:spMkLst>
            <pc:docMk/>
            <pc:sldMk cId="3445322064" sldId="261"/>
            <ac:spMk id="6" creationId="{4FC3E9FC-EA9F-4E77-9869-AE3633D6C63D}"/>
          </ac:spMkLst>
        </pc:spChg>
        <pc:spChg chg="add mod">
          <ac:chgData name="Haneeth Devangam Ravulachervu" userId="S::haneeth19531@mechyd.ac.in::cbd4613c-4f7f-4953-a82a-69564c81f8f4" providerId="AD" clId="Web-{CAAFC3E0-4790-4C09-89DC-9D9848E334A0}" dt="2021-05-28T07:32:29.490" v="2207" actId="20577"/>
          <ac:spMkLst>
            <pc:docMk/>
            <pc:sldMk cId="3445322064" sldId="261"/>
            <ac:spMk id="7" creationId="{29DA9273-354F-4453-A392-1311493F1FE6}"/>
          </ac:spMkLst>
        </pc:spChg>
      </pc:sldChg>
      <pc:sldChg chg="addSp delSp modSp new del mod setBg">
        <pc:chgData name="Haneeth Devangam Ravulachervu" userId="S::haneeth19531@mechyd.ac.in::cbd4613c-4f7f-4953-a82a-69564c81f8f4" providerId="AD" clId="Web-{CAAFC3E0-4790-4C09-89DC-9D9848E334A0}" dt="2021-05-28T07:39:25.309" v="2265"/>
        <pc:sldMkLst>
          <pc:docMk/>
          <pc:sldMk cId="932085627" sldId="262"/>
        </pc:sldMkLst>
        <pc:spChg chg="add mod">
          <ac:chgData name="Haneeth Devangam Ravulachervu" userId="S::haneeth19531@mechyd.ac.in::cbd4613c-4f7f-4953-a82a-69564c81f8f4" providerId="AD" clId="Web-{CAAFC3E0-4790-4C09-89DC-9D9848E334A0}" dt="2021-05-28T07:39:14.419" v="2264" actId="1076"/>
          <ac:spMkLst>
            <pc:docMk/>
            <pc:sldMk cId="932085627" sldId="262"/>
            <ac:spMk id="5" creationId="{28C742ED-9B3B-42F0-B6BC-3349DEB462D9}"/>
          </ac:spMkLst>
        </pc:spChg>
        <pc:spChg chg="add del">
          <ac:chgData name="Haneeth Devangam Ravulachervu" userId="S::haneeth19531@mechyd.ac.in::cbd4613c-4f7f-4953-a82a-69564c81f8f4" providerId="AD" clId="Web-{CAAFC3E0-4790-4C09-89DC-9D9848E334A0}" dt="2021-05-28T07:37:13.713" v="2230"/>
          <ac:spMkLst>
            <pc:docMk/>
            <pc:sldMk cId="932085627" sldId="262"/>
            <ac:spMk id="6" creationId="{F3F67BA5-59FF-4991-8F02-FC61AD4366BD}"/>
          </ac:spMkLst>
        </pc:spChg>
        <pc:picChg chg="add mod">
          <ac:chgData name="Haneeth Devangam Ravulachervu" userId="S::haneeth19531@mechyd.ac.in::cbd4613c-4f7f-4953-a82a-69564c81f8f4" providerId="AD" clId="Web-{CAAFC3E0-4790-4C09-89DC-9D9848E334A0}" dt="2021-05-28T07:37:28.573" v="2234" actId="1076"/>
          <ac:picMkLst>
            <pc:docMk/>
            <pc:sldMk cId="932085627" sldId="262"/>
            <ac:picMk id="2" creationId="{1BE5B3A4-0508-41F0-9BD2-0E86C596A20A}"/>
          </ac:picMkLst>
        </pc:picChg>
        <pc:inkChg chg="add del">
          <ac:chgData name="Haneeth Devangam Ravulachervu" userId="S::haneeth19531@mechyd.ac.in::cbd4613c-4f7f-4953-a82a-69564c81f8f4" providerId="AD" clId="Web-{CAAFC3E0-4790-4C09-89DC-9D9848E334A0}" dt="2021-05-28T07:38:18.668" v="2247"/>
          <ac:inkMkLst>
            <pc:docMk/>
            <pc:sldMk cId="932085627" sldId="262"/>
            <ac:inkMk id="7" creationId="{840862D9-326F-4A58-853F-729BA47596FE}"/>
          </ac:inkMkLst>
        </pc:inkChg>
        <pc:inkChg chg="add del">
          <ac:chgData name="Haneeth Devangam Ravulachervu" userId="S::haneeth19531@mechyd.ac.in::cbd4613c-4f7f-4953-a82a-69564c81f8f4" providerId="AD" clId="Web-{CAAFC3E0-4790-4C09-89DC-9D9848E334A0}" dt="2021-05-28T07:38:25.652" v="2250"/>
          <ac:inkMkLst>
            <pc:docMk/>
            <pc:sldMk cId="932085627" sldId="262"/>
            <ac:inkMk id="8" creationId="{461A68B3-C17A-490B-8DE1-DA4E13C86278}"/>
          </ac:inkMkLst>
        </pc:inkChg>
        <pc:inkChg chg="add del">
          <ac:chgData name="Haneeth Devangam Ravulachervu" userId="S::haneeth19531@mechyd.ac.in::cbd4613c-4f7f-4953-a82a-69564c81f8f4" providerId="AD" clId="Web-{CAAFC3E0-4790-4C09-89DC-9D9848E334A0}" dt="2021-05-28T07:39:05.043" v="2252"/>
          <ac:inkMkLst>
            <pc:docMk/>
            <pc:sldMk cId="932085627" sldId="262"/>
            <ac:inkMk id="9" creationId="{BCE549D7-D2FD-4F81-A467-A31F7E63DFB2}"/>
          </ac:inkMkLst>
        </pc:inkChg>
        <pc:inkChg chg="add del">
          <ac:chgData name="Haneeth Devangam Ravulachervu" userId="S::haneeth19531@mechyd.ac.in::cbd4613c-4f7f-4953-a82a-69564c81f8f4" providerId="AD" clId="Web-{CAAFC3E0-4790-4C09-89DC-9D9848E334A0}" dt="2021-05-28T07:39:08.059" v="2254"/>
          <ac:inkMkLst>
            <pc:docMk/>
            <pc:sldMk cId="932085627" sldId="262"/>
            <ac:inkMk id="10" creationId="{A9CB922A-F615-4740-B8BF-D793B5719523}"/>
          </ac:inkMkLst>
        </pc:inkChg>
        <pc:cxnChg chg="add del">
          <ac:chgData name="Haneeth Devangam Ravulachervu" userId="S::haneeth19531@mechyd.ac.in::cbd4613c-4f7f-4953-a82a-69564c81f8f4" providerId="AD" clId="Web-{CAAFC3E0-4790-4C09-89DC-9D9848E334A0}" dt="2021-05-28T07:35:28.243" v="2225"/>
          <ac:cxnSpMkLst>
            <pc:docMk/>
            <pc:sldMk cId="932085627" sldId="262"/>
            <ac:cxnSpMk id="3" creationId="{4F43E023-CF8B-4897-9A23-E0C403E6CDCB}"/>
          </ac:cxnSpMkLst>
        </pc:cxnChg>
        <pc:cxnChg chg="add del">
          <ac:chgData name="Haneeth Devangam Ravulachervu" userId="S::haneeth19531@mechyd.ac.in::cbd4613c-4f7f-4953-a82a-69564c81f8f4" providerId="AD" clId="Web-{CAAFC3E0-4790-4C09-89DC-9D9848E334A0}" dt="2021-05-28T07:36:43.150" v="2227"/>
          <ac:cxnSpMkLst>
            <pc:docMk/>
            <pc:sldMk cId="932085627" sldId="262"/>
            <ac:cxnSpMk id="4" creationId="{E815445C-42D5-40CB-A0A7-DEB022A4D8D2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91973"/>
            <a:ext cx="9144000" cy="1034836"/>
          </a:xfrm>
        </p:spPr>
        <p:txBody>
          <a:bodyPr/>
          <a:lstStyle/>
          <a:p>
            <a:r>
              <a:rPr lang="en-US" u="sng" dirty="0">
                <a:solidFill>
                  <a:srgbClr val="A3EBF0"/>
                </a:solidFill>
                <a:latin typeface="Berlin Sans FB"/>
                <a:cs typeface="Calibri Light"/>
              </a:rPr>
              <a:t>Hostel Management</a:t>
            </a:r>
            <a:endParaRPr lang="en-US" u="sng">
              <a:solidFill>
                <a:srgbClr val="A3EBF0"/>
              </a:solidFill>
              <a:latin typeface="Berlin Sans FB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36D81F-8598-41E1-90AD-BEC9B083A8D0}"/>
              </a:ext>
            </a:extLst>
          </p:cNvPr>
          <p:cNvSpPr txBox="1"/>
          <p:nvPr/>
        </p:nvSpPr>
        <p:spPr>
          <a:xfrm>
            <a:off x="4108938" y="2633785"/>
            <a:ext cx="363219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mic Sans MS"/>
                <a:cs typeface="Calibri"/>
              </a:rPr>
              <a:t>Team Number - 24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9FA485-CA23-4651-AE18-2EA72D8A5570}"/>
              </a:ext>
            </a:extLst>
          </p:cNvPr>
          <p:cNvSpPr txBox="1"/>
          <p:nvPr/>
        </p:nvSpPr>
        <p:spPr>
          <a:xfrm>
            <a:off x="3805612" y="4419098"/>
            <a:ext cx="376896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Sathvik </a:t>
            </a:r>
            <a:r>
              <a:rPr lang="en-US" sz="2400" dirty="0" err="1">
                <a:solidFill>
                  <a:schemeClr val="bg1"/>
                </a:solidFill>
                <a:latin typeface="MV Boli"/>
                <a:cs typeface="Calibri"/>
              </a:rPr>
              <a:t>Katam</a:t>
            </a:r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 - 19531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F59F15-5321-4022-9C27-204396F6CA21}"/>
              </a:ext>
            </a:extLst>
          </p:cNvPr>
          <p:cNvSpPr txBox="1"/>
          <p:nvPr/>
        </p:nvSpPr>
        <p:spPr>
          <a:xfrm>
            <a:off x="4976122" y="5088304"/>
            <a:ext cx="424766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MV Boli"/>
                <a:cs typeface="Calibri"/>
              </a:rPr>
              <a:t>Haneeth</a:t>
            </a:r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V Boli"/>
                <a:cs typeface="Calibri"/>
              </a:rPr>
              <a:t>Devangam</a:t>
            </a:r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 - 19531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1BF618-4C61-4CAB-8546-6167D37AA790}"/>
              </a:ext>
            </a:extLst>
          </p:cNvPr>
          <p:cNvSpPr txBox="1"/>
          <p:nvPr/>
        </p:nvSpPr>
        <p:spPr>
          <a:xfrm>
            <a:off x="3684457" y="5762010"/>
            <a:ext cx="419870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Saketh Reddy GT - 19527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2E29CB-5FA0-4906-852C-CE85C4411870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Text&#10;&#10;Description automatically generated">
            <a:extLst>
              <a:ext uri="{FF2B5EF4-FFF2-40B4-BE49-F238E27FC236}">
                <a16:creationId xmlns:a16="http://schemas.microsoft.com/office/drawing/2014/main" id="{4E575000-AE10-4170-8DAC-809DD7828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" y="412225"/>
            <a:ext cx="8575040" cy="57795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26D8EC8-30B2-40A8-BD70-07E3C95896CB}"/>
              </a:ext>
            </a:extLst>
          </p:cNvPr>
          <p:cNvSpPr txBox="1"/>
          <p:nvPr/>
        </p:nvSpPr>
        <p:spPr>
          <a:xfrm>
            <a:off x="9103360" y="304800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u="sng" dirty="0">
                <a:solidFill>
                  <a:srgbClr val="A3EBF0"/>
                </a:solidFill>
                <a:latin typeface="Berlin Sans FB Demi"/>
                <a:ea typeface="BatangChe"/>
                <a:cs typeface="Calibri"/>
              </a:rPr>
              <a:t>Home Page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FC96C1-4C30-42F8-BBAF-284464D38AF7}"/>
              </a:ext>
            </a:extLst>
          </p:cNvPr>
          <p:cNvSpPr txBox="1"/>
          <p:nvPr/>
        </p:nvSpPr>
        <p:spPr>
          <a:xfrm>
            <a:off x="8666480" y="1219200"/>
            <a:ext cx="337312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latin typeface="MV Boli"/>
                <a:cs typeface="Calibri"/>
              </a:rPr>
              <a:t>The Main Page of our Portal where you can are provided with information of Mahindra University.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EC524B-E5AF-40F0-ADE2-E639360F716A}"/>
              </a:ext>
            </a:extLst>
          </p:cNvPr>
          <p:cNvSpPr txBox="1"/>
          <p:nvPr/>
        </p:nvSpPr>
        <p:spPr>
          <a:xfrm>
            <a:off x="8717915" y="2774315"/>
            <a:ext cx="332232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latin typeface="MV Boli"/>
                <a:cs typeface="MV Boli"/>
              </a:rPr>
              <a:t>From the Home page you will be provided access to various other pages namely:-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4A36A8-7B78-4EE2-9BB6-CC778697F8EA}"/>
              </a:ext>
            </a:extLst>
          </p:cNvPr>
          <p:cNvSpPr txBox="1"/>
          <p:nvPr/>
        </p:nvSpPr>
        <p:spPr>
          <a:xfrm>
            <a:off x="9104630" y="4237990"/>
            <a:ext cx="281432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Calibri"/>
              </a:rPr>
              <a:t>Complaint Page</a:t>
            </a:r>
          </a:p>
          <a:p>
            <a:pPr marL="342900" indent="-342900"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Calibri"/>
              </a:rPr>
              <a:t>Mess Page</a:t>
            </a:r>
          </a:p>
          <a:p>
            <a:pPr marL="342900" indent="-342900">
              <a:buAutoNum type="arabicPeriod"/>
            </a:pPr>
            <a:r>
              <a:rPr lang="en-US" sz="2000" dirty="0" err="1">
                <a:solidFill>
                  <a:schemeClr val="bg1"/>
                </a:solidFill>
                <a:latin typeface="MV Boli"/>
                <a:cs typeface="Calibri"/>
              </a:rPr>
              <a:t>Payfees</a:t>
            </a:r>
            <a:endParaRPr lang="en-US" sz="2000" dirty="0">
              <a:solidFill>
                <a:schemeClr val="bg1"/>
              </a:solidFill>
              <a:latin typeface="MV Boli"/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2000" err="1">
                <a:solidFill>
                  <a:schemeClr val="bg1"/>
                </a:solidFill>
                <a:latin typeface="MV Boli"/>
                <a:cs typeface="Calibri"/>
              </a:rPr>
              <a:t>Outpass</a:t>
            </a:r>
            <a:endParaRPr lang="en-US" sz="2000">
              <a:solidFill>
                <a:schemeClr val="bg1"/>
              </a:solidFill>
              <a:latin typeface="MV Bol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9485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010B9A8-2E4C-408F-BD72-00E04E614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80" y="366069"/>
            <a:ext cx="8331200" cy="60547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B0C882-3CC9-4674-9789-57D31B2C5D0C}"/>
              </a:ext>
            </a:extLst>
          </p:cNvPr>
          <p:cNvSpPr txBox="1"/>
          <p:nvPr/>
        </p:nvSpPr>
        <p:spPr>
          <a:xfrm>
            <a:off x="8666480" y="36576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srgbClr val="A3EBF0"/>
                </a:solidFill>
                <a:latin typeface="Berlin Sans FB Demi"/>
                <a:cs typeface="Calibri"/>
              </a:rPr>
              <a:t>Complaint Frame</a:t>
            </a:r>
            <a:endParaRPr lang="en-US" sz="2400" u="sng">
              <a:solidFill>
                <a:srgbClr val="A3EBF0"/>
              </a:solidFill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CA6A9E-6080-452E-B980-17E6B24A6181}"/>
              </a:ext>
            </a:extLst>
          </p:cNvPr>
          <p:cNvSpPr txBox="1"/>
          <p:nvPr/>
        </p:nvSpPr>
        <p:spPr>
          <a:xfrm>
            <a:off x="8667115" y="1290955"/>
            <a:ext cx="343408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Calibri"/>
              </a:rPr>
              <a:t>Students are provided with the checkboxes with the Complaints which are common.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204CCA-0CDF-460F-9C48-E8278C41BC6D}"/>
              </a:ext>
            </a:extLst>
          </p:cNvPr>
          <p:cNvSpPr txBox="1"/>
          <p:nvPr/>
        </p:nvSpPr>
        <p:spPr>
          <a:xfrm>
            <a:off x="8667750" y="3150870"/>
            <a:ext cx="3352800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You are also provided with a Text Area where you can list out any other complaints you have </a:t>
            </a:r>
          </a:p>
        </p:txBody>
      </p:sp>
    </p:spTree>
    <p:extLst>
      <p:ext uri="{BB962C8B-B14F-4D97-AF65-F5344CB8AC3E}">
        <p14:creationId xmlns:p14="http://schemas.microsoft.com/office/powerpoint/2010/main" val="94179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A8B4C6B-2696-4FBC-B5A0-143FE1454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412" y="343958"/>
            <a:ext cx="8219440" cy="62412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B81128-3644-4F77-A20A-7B02C2842136}"/>
              </a:ext>
            </a:extLst>
          </p:cNvPr>
          <p:cNvSpPr txBox="1"/>
          <p:nvPr/>
        </p:nvSpPr>
        <p:spPr>
          <a:xfrm>
            <a:off x="8869680" y="34544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u="sng">
                <a:solidFill>
                  <a:srgbClr val="A3EBF0"/>
                </a:solidFill>
                <a:latin typeface="Berlin Sans FB Demi"/>
              </a:rPr>
              <a:t>Mess Info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1DA646-A3B2-40B3-B663-443864C70F8E}"/>
              </a:ext>
            </a:extLst>
          </p:cNvPr>
          <p:cNvSpPr txBox="1"/>
          <p:nvPr/>
        </p:nvSpPr>
        <p:spPr>
          <a:xfrm>
            <a:off x="8545195" y="1209675"/>
            <a:ext cx="3383280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Calibri"/>
              </a:rPr>
              <a:t>This is the mess Portal , where you will be provided with </a:t>
            </a:r>
            <a:r>
              <a:rPr lang="en-US" sz="2000">
                <a:solidFill>
                  <a:schemeClr val="bg1"/>
                </a:solidFill>
                <a:latin typeface="MV Boli"/>
                <a:cs typeface="Calibri"/>
              </a:rPr>
              <a:t>basic information about MU mess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7CF520-F6CA-434D-B5F8-95EEA0F52E87}"/>
              </a:ext>
            </a:extLst>
          </p:cNvPr>
          <p:cNvSpPr txBox="1"/>
          <p:nvPr/>
        </p:nvSpPr>
        <p:spPr>
          <a:xfrm>
            <a:off x="8708390" y="3059430"/>
            <a:ext cx="343408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You are also provided with a </a:t>
            </a:r>
            <a:r>
              <a:rPr lang="en-US" sz="2000">
                <a:solidFill>
                  <a:schemeClr val="bg1"/>
                </a:solidFill>
                <a:latin typeface="MV Boli"/>
                <a:cs typeface="MV Boli"/>
              </a:rPr>
              <a:t>Mess timetable using JTable , which updates weekly</a:t>
            </a:r>
            <a:endParaRPr lang="en-US" sz="2000" dirty="0">
              <a:solidFill>
                <a:schemeClr val="bg1"/>
              </a:solidFill>
              <a:latin typeface="MV Boli"/>
              <a:cs typeface="MV Bol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FEED7-6E28-422E-B8DE-47F3A1DABB2A}"/>
              </a:ext>
            </a:extLst>
          </p:cNvPr>
          <p:cNvSpPr txBox="1"/>
          <p:nvPr/>
        </p:nvSpPr>
        <p:spPr>
          <a:xfrm>
            <a:off x="8709025" y="4746625"/>
            <a:ext cx="334264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If you have any complaints or </a:t>
            </a:r>
            <a:r>
              <a:rPr lang="en-US" sz="2000">
                <a:solidFill>
                  <a:schemeClr val="bg1"/>
                </a:solidFill>
                <a:latin typeface="MV Boli"/>
                <a:cs typeface="MV Boli"/>
              </a:rPr>
              <a:t>recomendations you are Free to share</a:t>
            </a:r>
            <a:endParaRPr lang="en-US" sz="2000" dirty="0">
              <a:solidFill>
                <a:schemeClr val="bg1"/>
              </a:solidFill>
              <a:latin typeface="MV Boli"/>
              <a:cs typeface="MV Boli"/>
            </a:endParaRPr>
          </a:p>
        </p:txBody>
      </p:sp>
    </p:spTree>
    <p:extLst>
      <p:ext uri="{BB962C8B-B14F-4D97-AF65-F5344CB8AC3E}">
        <p14:creationId xmlns:p14="http://schemas.microsoft.com/office/powerpoint/2010/main" val="291359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EA58E6-4EF0-4E1B-A10F-6E933C0F1562}"/>
              </a:ext>
            </a:extLst>
          </p:cNvPr>
          <p:cNvSpPr txBox="1"/>
          <p:nvPr/>
        </p:nvSpPr>
        <p:spPr>
          <a:xfrm>
            <a:off x="9215120" y="23368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u="sng" dirty="0" err="1">
                <a:solidFill>
                  <a:srgbClr val="A3EBF0"/>
                </a:solidFill>
                <a:latin typeface="Berlin Sans FB Demi"/>
              </a:rPr>
              <a:t>Payfees</a:t>
            </a:r>
            <a:r>
              <a:rPr lang="en-US" sz="2400" u="sng" dirty="0">
                <a:solidFill>
                  <a:srgbClr val="A3EBF0"/>
                </a:solidFill>
                <a:latin typeface="Berlin Sans FB Demi"/>
              </a:rPr>
              <a:t> Form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2FE795-4F10-45CE-97AC-3FF107388E0E}"/>
              </a:ext>
            </a:extLst>
          </p:cNvPr>
          <p:cNvSpPr txBox="1"/>
          <p:nvPr/>
        </p:nvSpPr>
        <p:spPr>
          <a:xfrm>
            <a:off x="8778875" y="1026795"/>
            <a:ext cx="330200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In this page you are provided with your  Fee Details</a:t>
            </a:r>
          </a:p>
          <a:p>
            <a:endParaRPr lang="en-US" sz="2000" dirty="0">
              <a:solidFill>
                <a:schemeClr val="bg1"/>
              </a:solidFill>
              <a:latin typeface="MV Boli"/>
              <a:cs typeface="MV Bol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FE56CE-8724-4020-AA69-40642EEA527B}"/>
              </a:ext>
            </a:extLst>
          </p:cNvPr>
          <p:cNvSpPr txBox="1"/>
          <p:nvPr/>
        </p:nvSpPr>
        <p:spPr>
          <a:xfrm>
            <a:off x="9125585" y="2064385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V Boli"/>
                <a:cs typeface="MV Boli"/>
              </a:rPr>
              <a:t>Fee Details</a:t>
            </a:r>
            <a:endParaRPr lang="en-US">
              <a:solidFill>
                <a:schemeClr val="bg1"/>
              </a:solidFill>
              <a:cs typeface="Calibri"/>
            </a:endParaRPr>
          </a:p>
          <a:p>
            <a:r>
              <a:rPr lang="en-US" dirty="0">
                <a:solidFill>
                  <a:schemeClr val="bg1"/>
                </a:solidFill>
                <a:latin typeface="MV Boli"/>
                <a:cs typeface="MV Boli"/>
              </a:rPr>
              <a:t>Dues</a:t>
            </a:r>
          </a:p>
          <a:p>
            <a:r>
              <a:rPr lang="en-US" dirty="0">
                <a:solidFill>
                  <a:schemeClr val="bg1"/>
                </a:solidFill>
                <a:latin typeface="MV Boli"/>
                <a:cs typeface="MV Boli"/>
              </a:rPr>
              <a:t>Total fees Paid</a:t>
            </a:r>
          </a:p>
          <a:p>
            <a:r>
              <a:rPr lang="en-US" dirty="0">
                <a:solidFill>
                  <a:schemeClr val="bg1"/>
                </a:solidFill>
                <a:latin typeface="MV Boli"/>
                <a:cs typeface="MV Boli"/>
              </a:rPr>
              <a:t>Previous Payments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F1A0A6-C393-4D00-98C3-457819A7499D}"/>
              </a:ext>
            </a:extLst>
          </p:cNvPr>
          <p:cNvSpPr txBox="1"/>
          <p:nvPr/>
        </p:nvSpPr>
        <p:spPr>
          <a:xfrm>
            <a:off x="8780780" y="3812540"/>
            <a:ext cx="330200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If you click on </a:t>
            </a:r>
            <a:r>
              <a:rPr lang="en-US" sz="2000" dirty="0" err="1">
                <a:solidFill>
                  <a:schemeClr val="bg1"/>
                </a:solidFill>
                <a:latin typeface="MV Boli"/>
                <a:cs typeface="MV Boli"/>
              </a:rPr>
              <a:t>PayOnline</a:t>
            </a:r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 you are directed towards the Payment Portal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pic>
        <p:nvPicPr>
          <p:cNvPr id="5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9C44D210-3FD0-49C6-AF09-8B0D9EE58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263" y="299432"/>
            <a:ext cx="8436302" cy="618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00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0E9958-5F50-4C64-83A7-1A7601AEF2BE}"/>
              </a:ext>
            </a:extLst>
          </p:cNvPr>
          <p:cNvSpPr txBox="1"/>
          <p:nvPr/>
        </p:nvSpPr>
        <p:spPr>
          <a:xfrm>
            <a:off x="6725920" y="13208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srgbClr val="A3EBF0"/>
                </a:solidFill>
                <a:latin typeface="Berlin Sans FB Demi"/>
              </a:rPr>
              <a:t>Payment Page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E66D5A-6FBE-4DF8-BA1E-8C77EF3CF419}"/>
              </a:ext>
            </a:extLst>
          </p:cNvPr>
          <p:cNvSpPr txBox="1"/>
          <p:nvPr/>
        </p:nvSpPr>
        <p:spPr>
          <a:xfrm>
            <a:off x="6777355" y="1138555"/>
            <a:ext cx="5242560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Payment page is where you enter your </a:t>
            </a:r>
          </a:p>
          <a:p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- Payment Method</a:t>
            </a:r>
          </a:p>
          <a:p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- Card Number</a:t>
            </a:r>
          </a:p>
          <a:p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- Expiration Date and CVV</a:t>
            </a:r>
          </a:p>
          <a:p>
            <a:endParaRPr lang="en-US" sz="2000" dirty="0">
              <a:solidFill>
                <a:schemeClr val="bg1"/>
              </a:solidFill>
              <a:latin typeface="MV Boli"/>
              <a:cs typeface="MV Boli"/>
            </a:endParaRPr>
          </a:p>
          <a:p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- Card Holder Name</a:t>
            </a:r>
          </a:p>
          <a:p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- Mobile Number</a:t>
            </a:r>
          </a:p>
          <a:p>
            <a:endParaRPr lang="en-US" sz="2000" dirty="0">
              <a:solidFill>
                <a:schemeClr val="bg1"/>
              </a:solidFill>
              <a:latin typeface="MV Boli"/>
              <a:cs typeface="MV Boli"/>
            </a:endParaRPr>
          </a:p>
          <a:p>
            <a:endParaRPr lang="en-US" sz="2000" dirty="0">
              <a:solidFill>
                <a:schemeClr val="bg1"/>
              </a:solidFill>
              <a:latin typeface="MV Boli"/>
              <a:cs typeface="MV Boli"/>
            </a:endParaRPr>
          </a:p>
          <a:p>
            <a:endParaRPr lang="en-US" sz="2000" dirty="0">
              <a:solidFill>
                <a:schemeClr val="bg1"/>
              </a:solidFill>
              <a:latin typeface="MV Boli"/>
              <a:cs typeface="MV Bol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ED947E-72AF-4634-97CE-3FAB667FBFB1}"/>
              </a:ext>
            </a:extLst>
          </p:cNvPr>
          <p:cNvSpPr txBox="1"/>
          <p:nvPr/>
        </p:nvSpPr>
        <p:spPr>
          <a:xfrm>
            <a:off x="6727190" y="4187190"/>
            <a:ext cx="510032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Upon entering all your details and by clicking on 'PAY' , you would be completing your payment for the College Semester Fees. </a:t>
            </a:r>
          </a:p>
        </p:txBody>
      </p:sp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AB91639D-C8AA-46F2-BD7F-F3D14E70B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54" y="294808"/>
            <a:ext cx="5467130" cy="626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09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00FC9F6F-68EC-4238-8FE1-D5B7B8E54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345342"/>
            <a:ext cx="8249920" cy="63095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A4860A-AC9D-4C59-AE95-44E0130B889C}"/>
              </a:ext>
            </a:extLst>
          </p:cNvPr>
          <p:cNvSpPr txBox="1"/>
          <p:nvPr/>
        </p:nvSpPr>
        <p:spPr>
          <a:xfrm>
            <a:off x="8747760" y="345440"/>
            <a:ext cx="323088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u="sng" dirty="0">
                <a:solidFill>
                  <a:srgbClr val="A3EBF0"/>
                </a:solidFill>
                <a:latin typeface="Berlin Sans FB Demi"/>
              </a:rPr>
              <a:t>Outing Form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D7E154-4CB3-4150-9178-C0305C4894B6}"/>
              </a:ext>
            </a:extLst>
          </p:cNvPr>
          <p:cNvSpPr txBox="1"/>
          <p:nvPr/>
        </p:nvSpPr>
        <p:spPr>
          <a:xfrm>
            <a:off x="8748395" y="1301115"/>
            <a:ext cx="3332480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Calibri"/>
              </a:rPr>
              <a:t>When student are willing to go Outside the Campus , they can apply directly from the OUT-PASS page , without the involvement of the Warden.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E06777-DAF6-4EAE-8C41-30986F0F841A}"/>
              </a:ext>
            </a:extLst>
          </p:cNvPr>
          <p:cNvSpPr txBox="1"/>
          <p:nvPr/>
        </p:nvSpPr>
        <p:spPr>
          <a:xfrm>
            <a:off x="8677910" y="4034790"/>
            <a:ext cx="330200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The students are asked to enter Out-date , Out-time , Expected In-Date , Expected In-time and have to mention the REASON as well.</a:t>
            </a:r>
          </a:p>
        </p:txBody>
      </p:sp>
    </p:spTree>
    <p:extLst>
      <p:ext uri="{BB962C8B-B14F-4D97-AF65-F5344CB8AC3E}">
        <p14:creationId xmlns:p14="http://schemas.microsoft.com/office/powerpoint/2010/main" val="11925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FDEDC4-3AF2-4EA0-B0E1-6B4CB57FB736}"/>
              </a:ext>
            </a:extLst>
          </p:cNvPr>
          <p:cNvSpPr txBox="1"/>
          <p:nvPr/>
        </p:nvSpPr>
        <p:spPr>
          <a:xfrm>
            <a:off x="3752193" y="2771228"/>
            <a:ext cx="6255406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b="1" i="1">
                <a:solidFill>
                  <a:schemeClr val="bg1"/>
                </a:solidFill>
                <a:latin typeface="Berlin Sans FB Demi"/>
                <a:cs typeface="Calibri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38894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8CF56-5C09-4B04-AE92-0553D8F51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solidFill>
                  <a:srgbClr val="A3EBF0"/>
                </a:solidFill>
                <a:latin typeface="Berlin Sans FB"/>
                <a:cs typeface="Calibri Light"/>
              </a:rPr>
              <a:t>Problem Statement </a:t>
            </a:r>
            <a:endParaRPr lang="en-US" u="sng">
              <a:solidFill>
                <a:srgbClr val="A3EBF0"/>
              </a:solidFill>
              <a:latin typeface="Berlin Sans FB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9B5D2D0-3AB6-4432-B910-BC4258747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326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MV Boli"/>
                <a:cs typeface="Calibri"/>
              </a:rPr>
              <a:t>      Mahindra University doesn't have a proper Hostel Management Portal, for the students.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0AFBEF-E447-4A4C-840A-770EFB41A639}"/>
              </a:ext>
            </a:extLst>
          </p:cNvPr>
          <p:cNvSpPr txBox="1"/>
          <p:nvPr/>
        </p:nvSpPr>
        <p:spPr>
          <a:xfrm>
            <a:off x="836246" y="3288323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u="sng" dirty="0">
                <a:solidFill>
                  <a:schemeClr val="bg1"/>
                </a:solidFill>
                <a:latin typeface="Berlin Sans FB Demi"/>
                <a:cs typeface="Calibri"/>
              </a:rPr>
              <a:t>Features :-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BDF8E0-AD41-444B-9768-B5E21070218D}"/>
              </a:ext>
            </a:extLst>
          </p:cNvPr>
          <p:cNvSpPr txBox="1"/>
          <p:nvPr/>
        </p:nvSpPr>
        <p:spPr>
          <a:xfrm>
            <a:off x="822814" y="3802429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Calibri"/>
              </a:rPr>
              <a:t>Login Page</a:t>
            </a:r>
            <a:endParaRPr lang="en-US" sz="2000">
              <a:solidFill>
                <a:schemeClr val="bg1"/>
              </a:solidFill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8D9699-A3BC-40F3-BC45-37FE6CE6EFA2}"/>
              </a:ext>
            </a:extLst>
          </p:cNvPr>
          <p:cNvSpPr txBox="1"/>
          <p:nvPr/>
        </p:nvSpPr>
        <p:spPr>
          <a:xfrm>
            <a:off x="3183304" y="3798765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Calibri"/>
              </a:rPr>
              <a:t>Home Page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91EF70-B7C2-42A5-B1B7-55C17755FB75}"/>
              </a:ext>
            </a:extLst>
          </p:cNvPr>
          <p:cNvSpPr txBox="1"/>
          <p:nvPr/>
        </p:nvSpPr>
        <p:spPr>
          <a:xfrm>
            <a:off x="5632939" y="3815861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Calibri"/>
              </a:rPr>
              <a:t>Complaint BOX</a:t>
            </a:r>
            <a:endParaRPr lang="en-US" sz="2000">
              <a:solidFill>
                <a:schemeClr val="bg1"/>
              </a:solidFill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057CCD-9616-4E47-9372-29A9ED047DA6}"/>
              </a:ext>
            </a:extLst>
          </p:cNvPr>
          <p:cNvSpPr txBox="1"/>
          <p:nvPr/>
        </p:nvSpPr>
        <p:spPr>
          <a:xfrm>
            <a:off x="8843352" y="3802429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Calibri"/>
              </a:rPr>
              <a:t>Mess Portal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B0438F-A9BA-49BD-BC66-B97F59BCAAB9}"/>
              </a:ext>
            </a:extLst>
          </p:cNvPr>
          <p:cNvSpPr txBox="1"/>
          <p:nvPr/>
        </p:nvSpPr>
        <p:spPr>
          <a:xfrm>
            <a:off x="2010996" y="4619381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MV Boli"/>
                <a:cs typeface="Calibri"/>
              </a:rPr>
              <a:t>Payfee</a:t>
            </a:r>
            <a:endParaRPr lang="en-US" sz="2000">
              <a:solidFill>
                <a:schemeClr val="bg1"/>
              </a:solidFill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34C5FE-4E0C-4F78-B62D-2BAB2FE5CA4D}"/>
              </a:ext>
            </a:extLst>
          </p:cNvPr>
          <p:cNvSpPr txBox="1"/>
          <p:nvPr/>
        </p:nvSpPr>
        <p:spPr>
          <a:xfrm>
            <a:off x="7595333" y="4645025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  <a:latin typeface="MV Boli"/>
                <a:cs typeface="Calibri"/>
              </a:rPr>
              <a:t>Outing Form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28BA97-EC33-4887-A018-6D857CC55B5F}"/>
              </a:ext>
            </a:extLst>
          </p:cNvPr>
          <p:cNvSpPr txBox="1"/>
          <p:nvPr/>
        </p:nvSpPr>
        <p:spPr>
          <a:xfrm>
            <a:off x="821592" y="530566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u="sng" dirty="0">
                <a:solidFill>
                  <a:schemeClr val="bg1"/>
                </a:solidFill>
                <a:latin typeface="Berlin Sans FB Demi"/>
                <a:cs typeface="Calibri"/>
              </a:rPr>
              <a:t>Our Objective :-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75CA98-7291-47C6-8410-7DE4CE385E86}"/>
              </a:ext>
            </a:extLst>
          </p:cNvPr>
          <p:cNvSpPr txBox="1"/>
          <p:nvPr/>
        </p:nvSpPr>
        <p:spPr>
          <a:xfrm>
            <a:off x="817929" y="5780698"/>
            <a:ext cx="1026550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MV Boli"/>
                <a:cs typeface="MV Boli"/>
              </a:rPr>
              <a:t>    To implement a GUI website with all the above features and fill that void for our Campus.</a:t>
            </a:r>
          </a:p>
        </p:txBody>
      </p:sp>
    </p:spTree>
    <p:extLst>
      <p:ext uri="{BB962C8B-B14F-4D97-AF65-F5344CB8AC3E}">
        <p14:creationId xmlns:p14="http://schemas.microsoft.com/office/powerpoint/2010/main" val="3475400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5B639F3-F2D2-48DC-B1E4-C8F91111D321}"/>
              </a:ext>
            </a:extLst>
          </p:cNvPr>
          <p:cNvSpPr txBox="1"/>
          <p:nvPr/>
        </p:nvSpPr>
        <p:spPr>
          <a:xfrm>
            <a:off x="677917" y="1483711"/>
            <a:ext cx="739402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u="sng" dirty="0">
                <a:solidFill>
                  <a:srgbClr val="A3EBF0"/>
                </a:solidFill>
                <a:latin typeface="Berlin Sans FB"/>
                <a:cs typeface="Calibri"/>
              </a:rPr>
              <a:t> Saketh Reddy GT  :-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909219-2F58-42C0-81EB-E3CC6C71222C}"/>
              </a:ext>
            </a:extLst>
          </p:cNvPr>
          <p:cNvSpPr txBox="1"/>
          <p:nvPr/>
        </p:nvSpPr>
        <p:spPr>
          <a:xfrm>
            <a:off x="879366" y="2517228"/>
            <a:ext cx="1031940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Login Page</a:t>
            </a:r>
            <a:endParaRPr lang="en-US" sz="2400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B2429D-B359-4F68-A92F-ABF0277AC87D}"/>
              </a:ext>
            </a:extLst>
          </p:cNvPr>
          <p:cNvSpPr txBox="1"/>
          <p:nvPr/>
        </p:nvSpPr>
        <p:spPr>
          <a:xfrm>
            <a:off x="879366" y="3279228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Mess Page</a:t>
            </a:r>
            <a:endParaRPr lang="en-US" dirty="0">
              <a:solidFill>
                <a:schemeClr val="bg1"/>
              </a:solidFill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E2BA54-9867-4E81-A21A-39A9C1F704B6}"/>
              </a:ext>
            </a:extLst>
          </p:cNvPr>
          <p:cNvSpPr txBox="1"/>
          <p:nvPr/>
        </p:nvSpPr>
        <p:spPr>
          <a:xfrm>
            <a:off x="908378" y="4543206"/>
            <a:ext cx="1062595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/>
                <a:cs typeface="MV Boli"/>
              </a:rPr>
              <a:t>Helpful in Complaint Frame , Home Frame , </a:t>
            </a:r>
            <a:r>
              <a:rPr lang="en-US" sz="2400" dirty="0" err="1">
                <a:solidFill>
                  <a:schemeClr val="bg1"/>
                </a:solidFill>
                <a:latin typeface="MV Boli"/>
                <a:cs typeface="MV Boli"/>
              </a:rPr>
              <a:t>PayFee</a:t>
            </a:r>
            <a:r>
              <a:rPr lang="en-US" sz="2400" dirty="0">
                <a:solidFill>
                  <a:schemeClr val="bg1"/>
                </a:solidFill>
                <a:latin typeface="MV Boli"/>
                <a:cs typeface="MV Boli"/>
              </a:rPr>
              <a:t> frame and Outing Frame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B5D8C3-6354-4404-AA3E-0CA4A0A27E34}"/>
              </a:ext>
            </a:extLst>
          </p:cNvPr>
          <p:cNvSpPr txBox="1"/>
          <p:nvPr/>
        </p:nvSpPr>
        <p:spPr>
          <a:xfrm>
            <a:off x="397641" y="380124"/>
            <a:ext cx="593133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highlight>
                  <a:srgbClr val="0000FF"/>
                </a:highlight>
                <a:latin typeface="Berlin Sans FB"/>
                <a:cs typeface="Calibri"/>
              </a:rPr>
              <a:t>Contibutions</a:t>
            </a:r>
            <a:r>
              <a:rPr lang="en-US" sz="2400" dirty="0">
                <a:solidFill>
                  <a:schemeClr val="bg1"/>
                </a:solidFill>
                <a:highlight>
                  <a:srgbClr val="0000FF"/>
                </a:highlight>
                <a:latin typeface="Berlin Sans FB"/>
                <a:cs typeface="Calibri"/>
              </a:rPr>
              <a:t> Respectively :-</a:t>
            </a:r>
          </a:p>
        </p:txBody>
      </p:sp>
    </p:spTree>
    <p:extLst>
      <p:ext uri="{BB962C8B-B14F-4D97-AF65-F5344CB8AC3E}">
        <p14:creationId xmlns:p14="http://schemas.microsoft.com/office/powerpoint/2010/main" val="2219961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88B35D-CAA0-4474-8182-2A9B872617BA}"/>
              </a:ext>
            </a:extLst>
          </p:cNvPr>
          <p:cNvSpPr txBox="1"/>
          <p:nvPr/>
        </p:nvSpPr>
        <p:spPr>
          <a:xfrm>
            <a:off x="747986" y="783021"/>
            <a:ext cx="764802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u="sng" dirty="0">
                <a:solidFill>
                  <a:srgbClr val="A3EBF0"/>
                </a:solidFill>
                <a:latin typeface="Berlin Sans FB Demi"/>
              </a:rPr>
              <a:t>Sathvik </a:t>
            </a:r>
            <a:r>
              <a:rPr lang="en-US" sz="3200" u="sng" dirty="0" err="1">
                <a:solidFill>
                  <a:srgbClr val="A3EBF0"/>
                </a:solidFill>
                <a:latin typeface="Berlin Sans FB Demi"/>
              </a:rPr>
              <a:t>Katam</a:t>
            </a:r>
            <a:r>
              <a:rPr lang="en-US" sz="3200" u="sng" dirty="0">
                <a:solidFill>
                  <a:srgbClr val="A3EBF0"/>
                </a:solidFill>
                <a:latin typeface="Berlin Sans FB Demi"/>
              </a:rPr>
              <a:t>  :-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019B90-1F99-4DB9-AE60-49F652537207}"/>
              </a:ext>
            </a:extLst>
          </p:cNvPr>
          <p:cNvSpPr txBox="1"/>
          <p:nvPr/>
        </p:nvSpPr>
        <p:spPr>
          <a:xfrm>
            <a:off x="864585" y="2073275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V Boli"/>
                <a:cs typeface="MV Boli"/>
              </a:rPr>
              <a:t>Home Page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99B8FB-0711-4828-9D5B-DC672C5EA767}"/>
              </a:ext>
            </a:extLst>
          </p:cNvPr>
          <p:cNvSpPr txBox="1"/>
          <p:nvPr/>
        </p:nvSpPr>
        <p:spPr>
          <a:xfrm>
            <a:off x="867322" y="2881805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Outing Form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0A9C64-589F-4499-8296-B572FD91B088}"/>
              </a:ext>
            </a:extLst>
          </p:cNvPr>
          <p:cNvSpPr txBox="1"/>
          <p:nvPr/>
        </p:nvSpPr>
        <p:spPr>
          <a:xfrm>
            <a:off x="800538" y="4049986"/>
            <a:ext cx="1033692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/>
                <a:cs typeface="MV Boli"/>
              </a:rPr>
              <a:t>Helpful in Login Page , Mess Portal , Complaint form and </a:t>
            </a:r>
            <a:r>
              <a:rPr lang="en-US" sz="2400" dirty="0" err="1">
                <a:solidFill>
                  <a:schemeClr val="bg1"/>
                </a:solidFill>
                <a:latin typeface="MV Boli"/>
                <a:cs typeface="MV Boli"/>
              </a:rPr>
              <a:t>Payfee</a:t>
            </a:r>
            <a:r>
              <a:rPr lang="en-US" sz="2400" dirty="0">
                <a:solidFill>
                  <a:schemeClr val="bg1"/>
                </a:solidFill>
                <a:latin typeface="MV Boli"/>
                <a:cs typeface="MV Boli"/>
              </a:rPr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2161605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2BC43C-D51B-4BAE-AC5C-022A13392EAC}"/>
              </a:ext>
            </a:extLst>
          </p:cNvPr>
          <p:cNvSpPr txBox="1"/>
          <p:nvPr/>
        </p:nvSpPr>
        <p:spPr>
          <a:xfrm>
            <a:off x="759482" y="785758"/>
            <a:ext cx="8628993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 err="1">
                <a:solidFill>
                  <a:srgbClr val="A3EBF0"/>
                </a:solidFill>
                <a:latin typeface="Berlin Sans FB Demi"/>
                <a:cs typeface="Calibri"/>
              </a:rPr>
              <a:t>Haneeth</a:t>
            </a:r>
            <a:r>
              <a:rPr lang="en-US" sz="3200" dirty="0">
                <a:solidFill>
                  <a:srgbClr val="A3EBF0"/>
                </a:solidFill>
                <a:latin typeface="Berlin Sans FB Demi"/>
                <a:cs typeface="Calibri"/>
              </a:rPr>
              <a:t> </a:t>
            </a:r>
            <a:r>
              <a:rPr lang="en-US" sz="3200" dirty="0" err="1">
                <a:solidFill>
                  <a:srgbClr val="A3EBF0"/>
                </a:solidFill>
                <a:latin typeface="Berlin Sans FB Demi"/>
                <a:cs typeface="Calibri"/>
              </a:rPr>
              <a:t>Devangam</a:t>
            </a:r>
            <a:r>
              <a:rPr lang="en-US" sz="3200" dirty="0">
                <a:solidFill>
                  <a:srgbClr val="A3EBF0"/>
                </a:solidFill>
                <a:latin typeface="Berlin Sans FB Demi"/>
                <a:cs typeface="Calibri"/>
              </a:rPr>
              <a:t>   :-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2E4201-18C2-457E-BD0E-83D0E389F2DF}"/>
              </a:ext>
            </a:extLst>
          </p:cNvPr>
          <p:cNvSpPr txBox="1"/>
          <p:nvPr/>
        </p:nvSpPr>
        <p:spPr>
          <a:xfrm>
            <a:off x="844331" y="2412124"/>
            <a:ext cx="317237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Complaint Page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7F7DE6-536E-480B-9325-7A708D133B79}"/>
              </a:ext>
            </a:extLst>
          </p:cNvPr>
          <p:cNvSpPr txBox="1"/>
          <p:nvPr/>
        </p:nvSpPr>
        <p:spPr>
          <a:xfrm>
            <a:off x="847068" y="3229413"/>
            <a:ext cx="352271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Fee Payment Page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8A1489-1944-4DE6-B324-495DF4F29988}"/>
              </a:ext>
            </a:extLst>
          </p:cNvPr>
          <p:cNvSpPr txBox="1"/>
          <p:nvPr/>
        </p:nvSpPr>
        <p:spPr>
          <a:xfrm>
            <a:off x="844331" y="5048469"/>
            <a:ext cx="100916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Helpful in Login Page , Home Page , Mess Page and Outing Page 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8883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9AE5DB-D427-4B10-A437-0D168B939EB8}"/>
              </a:ext>
            </a:extLst>
          </p:cNvPr>
          <p:cNvSpPr txBox="1"/>
          <p:nvPr/>
        </p:nvSpPr>
        <p:spPr>
          <a:xfrm>
            <a:off x="787400" y="640862"/>
            <a:ext cx="344658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000" b="1" u="sng" dirty="0">
                <a:solidFill>
                  <a:srgbClr val="A3EBF0"/>
                </a:solidFill>
                <a:latin typeface="Berlin Sans FB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0B1378-9096-43C7-8853-FD51D3214D6E}"/>
              </a:ext>
            </a:extLst>
          </p:cNvPr>
          <p:cNvSpPr txBox="1"/>
          <p:nvPr/>
        </p:nvSpPr>
        <p:spPr>
          <a:xfrm>
            <a:off x="836246" y="1832708"/>
            <a:ext cx="10666045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/>
                <a:cs typeface="MV Boli"/>
              </a:rPr>
              <a:t>               During the entire process of this project , we have got a lot of exposure of Java , how it is used in real world. This project also thought of the importance of teamwork and managing tasks among ourselves. </a:t>
            </a:r>
            <a:endParaRPr lang="en-US">
              <a:solidFill>
                <a:schemeClr val="bg1"/>
              </a:solidFill>
              <a:cs typeface="Calibri"/>
            </a:endParaRPr>
          </a:p>
          <a:p>
            <a:endParaRPr lang="en-US" sz="2400" dirty="0">
              <a:solidFill>
                <a:schemeClr val="bg1"/>
              </a:solidFill>
              <a:latin typeface="MV Boli"/>
              <a:cs typeface="MV Boli"/>
            </a:endParaRPr>
          </a:p>
          <a:p>
            <a:r>
              <a:rPr lang="en-US" sz="2400" dirty="0">
                <a:solidFill>
                  <a:schemeClr val="bg1"/>
                </a:solidFill>
                <a:latin typeface="MV Boli"/>
                <a:cs typeface="MV Boli"/>
              </a:rPr>
              <a:t>              Finally we would like to thank Prof Miss Prafulla for making this project much easier for us with outstanding lecture videos.   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3278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753A3D-2287-4664-A7E3-FE763DEDACA0}"/>
              </a:ext>
            </a:extLst>
          </p:cNvPr>
          <p:cNvSpPr txBox="1"/>
          <p:nvPr/>
        </p:nvSpPr>
        <p:spPr>
          <a:xfrm>
            <a:off x="543169" y="875323"/>
            <a:ext cx="411089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u="sng" dirty="0">
                <a:solidFill>
                  <a:srgbClr val="A3EBF0"/>
                </a:solidFill>
                <a:latin typeface="Berlin Sans FB Demi"/>
                <a:cs typeface="Calibri"/>
              </a:rPr>
              <a:t>Limitation Of Work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1FA62-CC24-4AC4-AAC2-16ACAF7F3065}"/>
              </a:ext>
            </a:extLst>
          </p:cNvPr>
          <p:cNvSpPr txBox="1"/>
          <p:nvPr/>
        </p:nvSpPr>
        <p:spPr>
          <a:xfrm>
            <a:off x="695814" y="2415198"/>
            <a:ext cx="1067581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         At present we have only worked on the Front-End  , due to our lack of Knowledge we have in Back-end .</a:t>
            </a:r>
            <a:endParaRPr lang="en-US">
              <a:solidFill>
                <a:schemeClr val="bg1"/>
              </a:solidFill>
              <a:latin typeface="Calibri" panose="020F0502020204030204"/>
              <a:cs typeface="Calibri"/>
            </a:endParaRPr>
          </a:p>
          <a:p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       </a:t>
            </a:r>
          </a:p>
          <a:p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          There is no database to store our Login Credentials , Complaint list , Mess suggestions , Gate Way for the Fee payment and In-date , out-date , In-time , out-time and Reason.</a:t>
            </a:r>
          </a:p>
        </p:txBody>
      </p:sp>
    </p:spTree>
    <p:extLst>
      <p:ext uri="{BB962C8B-B14F-4D97-AF65-F5344CB8AC3E}">
        <p14:creationId xmlns:p14="http://schemas.microsoft.com/office/powerpoint/2010/main" val="388380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1EBD1C-09ED-44E2-953F-A6ED215E3E9D}"/>
              </a:ext>
            </a:extLst>
          </p:cNvPr>
          <p:cNvSpPr txBox="1"/>
          <p:nvPr/>
        </p:nvSpPr>
        <p:spPr>
          <a:xfrm>
            <a:off x="552939" y="670169"/>
            <a:ext cx="373966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 err="1">
                <a:solidFill>
                  <a:srgbClr val="A3EBF0"/>
                </a:solidFill>
                <a:latin typeface="Berlin Sans FB Demi"/>
                <a:cs typeface="Calibri"/>
              </a:rPr>
              <a:t>Extention</a:t>
            </a:r>
            <a:r>
              <a:rPr lang="en-US" sz="3200" dirty="0">
                <a:solidFill>
                  <a:srgbClr val="A3EBF0"/>
                </a:solidFill>
                <a:latin typeface="Berlin Sans FB Demi"/>
                <a:cs typeface="Calibri"/>
              </a:rPr>
              <a:t> of Work 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A9273-354F-4453-A392-1311493F1FE6}"/>
              </a:ext>
            </a:extLst>
          </p:cNvPr>
          <p:cNvSpPr txBox="1"/>
          <p:nvPr/>
        </p:nvSpPr>
        <p:spPr>
          <a:xfrm>
            <a:off x="552938" y="1910862"/>
            <a:ext cx="1079304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       Once we are familiar with the Front end Frameworks and Backend Technologies and upon linking it with our </a:t>
            </a:r>
            <a:r>
              <a:rPr lang="en-US" sz="2400" dirty="0" err="1">
                <a:solidFill>
                  <a:schemeClr val="bg1"/>
                </a:solidFill>
                <a:latin typeface="MV Boli"/>
                <a:cs typeface="Calibri"/>
              </a:rPr>
              <a:t>DataBase</a:t>
            </a:r>
            <a:r>
              <a:rPr lang="en-US" sz="2400" dirty="0">
                <a:solidFill>
                  <a:schemeClr val="bg1"/>
                </a:solidFill>
                <a:latin typeface="MV Boli"/>
                <a:cs typeface="Calibri"/>
              </a:rPr>
              <a:t> , we will built a fully functional Hostel Management Portal , and upon hosting it in our college server it would be available to all the students.</a:t>
            </a:r>
          </a:p>
        </p:txBody>
      </p:sp>
    </p:spTree>
    <p:extLst>
      <p:ext uri="{BB962C8B-B14F-4D97-AF65-F5344CB8AC3E}">
        <p14:creationId xmlns:p14="http://schemas.microsoft.com/office/powerpoint/2010/main" val="3445322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95B1D5C1-E446-493D-A8F7-C2E02DEAB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45" y="354128"/>
            <a:ext cx="6969760" cy="58375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769EA4E-B471-4DAF-A0BF-AC85F5687C85}"/>
              </a:ext>
            </a:extLst>
          </p:cNvPr>
          <p:cNvSpPr txBox="1"/>
          <p:nvPr/>
        </p:nvSpPr>
        <p:spPr>
          <a:xfrm>
            <a:off x="7680960" y="284480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u="sng" dirty="0">
                <a:solidFill>
                  <a:srgbClr val="A3EBF0"/>
                </a:solidFill>
                <a:latin typeface="Berlin Sans FB Demi"/>
                <a:cs typeface="Calibri"/>
              </a:rPr>
              <a:t>Login Frame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776236-F81B-4ABC-A3B2-EE7FD484DBB3}"/>
              </a:ext>
            </a:extLst>
          </p:cNvPr>
          <p:cNvSpPr txBox="1"/>
          <p:nvPr/>
        </p:nvSpPr>
        <p:spPr>
          <a:xfrm>
            <a:off x="7681595" y="1351915"/>
            <a:ext cx="404368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MV Boli"/>
                <a:cs typeface="Calibri"/>
              </a:rPr>
              <a:t>Initial Page of our Portal </a:t>
            </a:r>
            <a:endParaRPr lang="en-US" sz="2000" b="1">
              <a:solidFill>
                <a:schemeClr val="bg1"/>
              </a:solidFill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861494-B6C1-4EA7-8C61-F5A2B6836004}"/>
              </a:ext>
            </a:extLst>
          </p:cNvPr>
          <p:cNvSpPr txBox="1"/>
          <p:nvPr/>
        </p:nvSpPr>
        <p:spPr>
          <a:xfrm>
            <a:off x="7682230" y="2338070"/>
            <a:ext cx="39725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chemeClr val="bg1"/>
                </a:solidFill>
                <a:latin typeface="MV Boli"/>
                <a:cs typeface="Calibri"/>
              </a:rPr>
              <a:t>Credentials are Hard-coded</a:t>
            </a:r>
            <a:endParaRPr lang="en-US">
              <a:solidFill>
                <a:schemeClr val="bg1"/>
              </a:solidFill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166C78-C688-4105-9B03-A1338BD79156}"/>
              </a:ext>
            </a:extLst>
          </p:cNvPr>
          <p:cNvSpPr txBox="1"/>
          <p:nvPr/>
        </p:nvSpPr>
        <p:spPr>
          <a:xfrm>
            <a:off x="7724140" y="3335020"/>
            <a:ext cx="274320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V Boli"/>
                <a:cs typeface="Calibri"/>
              </a:rPr>
              <a:t>Credentials :- </a:t>
            </a:r>
            <a:endParaRPr lang="en-US">
              <a:solidFill>
                <a:schemeClr val="bg1"/>
              </a:solidFill>
              <a:latin typeface="Calibri" panose="020F0502020204030204"/>
              <a:cs typeface="Calibri"/>
            </a:endParaRPr>
          </a:p>
          <a:p>
            <a:endParaRPr lang="en-US" dirty="0">
              <a:solidFill>
                <a:schemeClr val="bg1"/>
              </a:solidFill>
              <a:latin typeface="MV Boli"/>
              <a:cs typeface="Calibri"/>
            </a:endParaRPr>
          </a:p>
          <a:p>
            <a:r>
              <a:rPr lang="en-US" dirty="0">
                <a:solidFill>
                  <a:schemeClr val="bg1"/>
                </a:solidFill>
                <a:latin typeface="MV Boli"/>
                <a:cs typeface="Calibri"/>
              </a:rPr>
              <a:t>Username : Sathvik</a:t>
            </a:r>
          </a:p>
          <a:p>
            <a:r>
              <a:rPr lang="en-US" dirty="0">
                <a:solidFill>
                  <a:schemeClr val="bg1"/>
                </a:solidFill>
                <a:latin typeface="MV Boli"/>
                <a:cs typeface="Calibri"/>
              </a:rPr>
              <a:t>Password : 19532</a:t>
            </a:r>
          </a:p>
          <a:p>
            <a:endParaRPr lang="en-US" dirty="0">
              <a:solidFill>
                <a:schemeClr val="bg1"/>
              </a:solidFill>
              <a:latin typeface="MV Boli"/>
              <a:cs typeface="Calibri"/>
            </a:endParaRPr>
          </a:p>
          <a:p>
            <a:r>
              <a:rPr lang="en-US" dirty="0">
                <a:solidFill>
                  <a:schemeClr val="bg1"/>
                </a:solidFill>
                <a:latin typeface="MV Boli"/>
                <a:cs typeface="Calibri"/>
              </a:rPr>
              <a:t>Username : </a:t>
            </a:r>
            <a:r>
              <a:rPr lang="en-US" dirty="0" err="1">
                <a:solidFill>
                  <a:schemeClr val="bg1"/>
                </a:solidFill>
                <a:latin typeface="MV Boli"/>
                <a:cs typeface="Calibri"/>
              </a:rPr>
              <a:t>Haneeth</a:t>
            </a:r>
            <a:endParaRPr lang="en-US" dirty="0">
              <a:solidFill>
                <a:schemeClr val="bg1"/>
              </a:solidFill>
              <a:latin typeface="MV Boli"/>
              <a:cs typeface="Calibri"/>
            </a:endParaRPr>
          </a:p>
          <a:p>
            <a:r>
              <a:rPr lang="en-US" dirty="0">
                <a:solidFill>
                  <a:schemeClr val="bg1"/>
                </a:solidFill>
                <a:latin typeface="MV Boli"/>
                <a:cs typeface="Calibri"/>
              </a:rPr>
              <a:t>Password : 19531</a:t>
            </a:r>
          </a:p>
          <a:p>
            <a:endParaRPr lang="en-US" dirty="0">
              <a:solidFill>
                <a:schemeClr val="bg1"/>
              </a:solidFill>
              <a:latin typeface="MV Boli"/>
              <a:cs typeface="Calibri"/>
            </a:endParaRPr>
          </a:p>
          <a:p>
            <a:r>
              <a:rPr lang="en-US" dirty="0">
                <a:solidFill>
                  <a:schemeClr val="bg1"/>
                </a:solidFill>
                <a:latin typeface="MV Boli"/>
                <a:cs typeface="Calibri"/>
              </a:rPr>
              <a:t>Username : Saketh</a:t>
            </a:r>
          </a:p>
          <a:p>
            <a:r>
              <a:rPr lang="en-US" dirty="0">
                <a:solidFill>
                  <a:schemeClr val="bg1"/>
                </a:solidFill>
                <a:latin typeface="MV Boli"/>
                <a:cs typeface="Calibri"/>
              </a:rPr>
              <a:t>Password : 19527</a:t>
            </a:r>
          </a:p>
        </p:txBody>
      </p:sp>
    </p:spTree>
    <p:extLst>
      <p:ext uri="{BB962C8B-B14F-4D97-AF65-F5344CB8AC3E}">
        <p14:creationId xmlns:p14="http://schemas.microsoft.com/office/powerpoint/2010/main" val="4041671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Hostel Management</vt:lpstr>
      <vt:lpstr>Problem Statement 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</dc:title>
  <dc:creator/>
  <cp:lastModifiedBy/>
  <cp:revision>1030</cp:revision>
  <dcterms:created xsi:type="dcterms:W3CDTF">2021-05-28T05:53:33Z</dcterms:created>
  <dcterms:modified xsi:type="dcterms:W3CDTF">2021-05-29T05:12:09Z</dcterms:modified>
</cp:coreProperties>
</file>

<file path=docProps/thumbnail.jpeg>
</file>